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media/image30.jpg" ContentType="image/jpg"/>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8" r:id="rId1"/>
    <p:sldMasterId id="2147484132" r:id="rId2"/>
  </p:sldMasterIdLst>
  <p:notesMasterIdLst>
    <p:notesMasterId r:id="rId31"/>
  </p:notesMasterIdLst>
  <p:sldIdLst>
    <p:sldId id="256" r:id="rId3"/>
    <p:sldId id="298" r:id="rId4"/>
    <p:sldId id="258" r:id="rId5"/>
    <p:sldId id="494" r:id="rId6"/>
    <p:sldId id="266" r:id="rId7"/>
    <p:sldId id="269" r:id="rId8"/>
    <p:sldId id="278" r:id="rId9"/>
    <p:sldId id="4622" r:id="rId10"/>
    <p:sldId id="4609" r:id="rId11"/>
    <p:sldId id="313" r:id="rId12"/>
    <p:sldId id="4610" r:id="rId13"/>
    <p:sldId id="4590" r:id="rId14"/>
    <p:sldId id="314" r:id="rId15"/>
    <p:sldId id="4611" r:id="rId16"/>
    <p:sldId id="544" r:id="rId17"/>
    <p:sldId id="292" r:id="rId18"/>
    <p:sldId id="4618" r:id="rId19"/>
    <p:sldId id="491" r:id="rId20"/>
    <p:sldId id="488" r:id="rId21"/>
    <p:sldId id="4588" r:id="rId22"/>
    <p:sldId id="4619" r:id="rId23"/>
    <p:sldId id="4623" r:id="rId24"/>
    <p:sldId id="259" r:id="rId25"/>
    <p:sldId id="4606" r:id="rId26"/>
    <p:sldId id="4607" r:id="rId27"/>
    <p:sldId id="308" r:id="rId28"/>
    <p:sldId id="299" r:id="rId29"/>
    <p:sldId id="31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05AD8E-1E94-4129-A3A3-3F8E3C902E96}" v="389" dt="2021-12-03T13:04:16.399"/>
    <p1510:client id="{C0C9BFAB-037E-4DF8-B571-F73FF31911F1}" v="157" dt="2021-12-03T08:49:31.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8" d="100"/>
          <a:sy n="108" d="100"/>
        </p:scale>
        <p:origin x="6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前川 亮" userId="d7d429a203bb0ce1" providerId="LiveId" clId="{1F05AD8E-1E94-4129-A3A3-3F8E3C902E96}"/>
    <pc:docChg chg="undo custSel addSld delSld modSld sldOrd modMainMaster">
      <pc:chgData name="前川 亮" userId="d7d429a203bb0ce1" providerId="LiveId" clId="{1F05AD8E-1E94-4129-A3A3-3F8E3C902E96}" dt="2021-12-03T23:36:45.479" v="1577" actId="47"/>
      <pc:docMkLst>
        <pc:docMk/>
      </pc:docMkLst>
      <pc:sldChg chg="modSp mod">
        <pc:chgData name="前川 亮" userId="d7d429a203bb0ce1" providerId="LiveId" clId="{1F05AD8E-1E94-4129-A3A3-3F8E3C902E96}" dt="2021-12-03T11:33:45.965" v="878" actId="1036"/>
        <pc:sldMkLst>
          <pc:docMk/>
          <pc:sldMk cId="1955402506" sldId="256"/>
        </pc:sldMkLst>
        <pc:spChg chg="mod">
          <ac:chgData name="前川 亮" userId="d7d429a203bb0ce1" providerId="LiveId" clId="{1F05AD8E-1E94-4129-A3A3-3F8E3C902E96}" dt="2021-12-03T11:33:45.965" v="878" actId="1036"/>
          <ac:spMkLst>
            <pc:docMk/>
            <pc:sldMk cId="1955402506" sldId="256"/>
            <ac:spMk id="3" creationId="{FEF59F92-0202-446F-96EA-A167EB9F76AE}"/>
          </ac:spMkLst>
        </pc:spChg>
      </pc:sldChg>
      <pc:sldChg chg="modSp">
        <pc:chgData name="前川 亮" userId="d7d429a203bb0ce1" providerId="LiveId" clId="{1F05AD8E-1E94-4129-A3A3-3F8E3C902E96}" dt="2021-12-03T12:29:30.814" v="944"/>
        <pc:sldMkLst>
          <pc:docMk/>
          <pc:sldMk cId="263928207" sldId="258"/>
        </pc:sldMkLst>
        <pc:spChg chg="mod">
          <ac:chgData name="前川 亮" userId="d7d429a203bb0ce1" providerId="LiveId" clId="{1F05AD8E-1E94-4129-A3A3-3F8E3C902E96}" dt="2021-12-03T12:29:30.814" v="944"/>
          <ac:spMkLst>
            <pc:docMk/>
            <pc:sldMk cId="263928207" sldId="258"/>
            <ac:spMk id="2" creationId="{BBA7F725-739D-43B4-8CEE-F955C3C2A01A}"/>
          </ac:spMkLst>
        </pc:spChg>
        <pc:spChg chg="mod">
          <ac:chgData name="前川 亮" userId="d7d429a203bb0ce1" providerId="LiveId" clId="{1F05AD8E-1E94-4129-A3A3-3F8E3C902E96}" dt="2021-12-03T12:29:30.814" v="944"/>
          <ac:spMkLst>
            <pc:docMk/>
            <pc:sldMk cId="263928207" sldId="258"/>
            <ac:spMk id="3" creationId="{B1856269-053E-4F46-B107-8AF84159A936}"/>
          </ac:spMkLst>
        </pc:spChg>
      </pc:sldChg>
      <pc:sldChg chg="modSp mod">
        <pc:chgData name="前川 亮" userId="d7d429a203bb0ce1" providerId="LiveId" clId="{1F05AD8E-1E94-4129-A3A3-3F8E3C902E96}" dt="2021-12-03T13:01:54.388" v="1512" actId="404"/>
        <pc:sldMkLst>
          <pc:docMk/>
          <pc:sldMk cId="459510448" sldId="259"/>
        </pc:sldMkLst>
        <pc:spChg chg="mod">
          <ac:chgData name="前川 亮" userId="d7d429a203bb0ce1" providerId="LiveId" clId="{1F05AD8E-1E94-4129-A3A3-3F8E3C902E96}" dt="2021-12-03T13:01:54.388" v="1512" actId="404"/>
          <ac:spMkLst>
            <pc:docMk/>
            <pc:sldMk cId="459510448" sldId="259"/>
            <ac:spMk id="2" creationId="{263C55AD-9EEF-47E0-A960-CEF1C93C7060}"/>
          </ac:spMkLst>
        </pc:spChg>
        <pc:spChg chg="mod">
          <ac:chgData name="前川 亮" userId="d7d429a203bb0ce1" providerId="LiveId" clId="{1F05AD8E-1E94-4129-A3A3-3F8E3C902E96}" dt="2021-12-03T12:29:30.814" v="944"/>
          <ac:spMkLst>
            <pc:docMk/>
            <pc:sldMk cId="459510448" sldId="259"/>
            <ac:spMk id="3" creationId="{CC40C015-1CE9-430B-827D-2C95FD532E8F}"/>
          </ac:spMkLst>
        </pc:spChg>
      </pc:sldChg>
      <pc:sldChg chg="addSp delSp modSp mod modClrScheme chgLayout">
        <pc:chgData name="前川 亮" userId="d7d429a203bb0ce1" providerId="LiveId" clId="{1F05AD8E-1E94-4129-A3A3-3F8E3C902E96}" dt="2021-12-03T12:31:38.940" v="985" actId="1037"/>
        <pc:sldMkLst>
          <pc:docMk/>
          <pc:sldMk cId="4113697354" sldId="266"/>
        </pc:sldMkLst>
        <pc:spChg chg="mod ord">
          <ac:chgData name="前川 亮" userId="d7d429a203bb0ce1" providerId="LiveId" clId="{1F05AD8E-1E94-4129-A3A3-3F8E3C902E96}" dt="2021-12-03T12:29:30.814" v="944"/>
          <ac:spMkLst>
            <pc:docMk/>
            <pc:sldMk cId="4113697354" sldId="266"/>
            <ac:spMk id="2" creationId="{00000000-0000-0000-0000-000000000000}"/>
          </ac:spMkLst>
        </pc:spChg>
        <pc:spChg chg="mod ord">
          <ac:chgData name="前川 亮" userId="d7d429a203bb0ce1" providerId="LiveId" clId="{1F05AD8E-1E94-4129-A3A3-3F8E3C902E96}" dt="2021-12-03T12:29:30.814" v="944"/>
          <ac:spMkLst>
            <pc:docMk/>
            <pc:sldMk cId="4113697354" sldId="266"/>
            <ac:spMk id="5" creationId="{00000000-0000-0000-0000-000000000000}"/>
          </ac:spMkLst>
        </pc:spChg>
        <pc:spChg chg="del mod ord">
          <ac:chgData name="前川 亮" userId="d7d429a203bb0ce1" providerId="LiveId" clId="{1F05AD8E-1E94-4129-A3A3-3F8E3C902E96}" dt="2021-12-03T11:27:27.220" v="796" actId="478"/>
          <ac:spMkLst>
            <pc:docMk/>
            <pc:sldMk cId="4113697354" sldId="266"/>
            <ac:spMk id="11" creationId="{00000000-0000-0000-0000-000000000000}"/>
          </ac:spMkLst>
        </pc:spChg>
        <pc:grpChg chg="mod">
          <ac:chgData name="前川 亮" userId="d7d429a203bb0ce1" providerId="LiveId" clId="{1F05AD8E-1E94-4129-A3A3-3F8E3C902E96}" dt="2021-12-03T12:31:37.862" v="984" actId="1037"/>
          <ac:grpSpMkLst>
            <pc:docMk/>
            <pc:sldMk cId="4113697354" sldId="266"/>
            <ac:grpSpMk id="15" creationId="{00000000-0000-0000-0000-000000000000}"/>
          </ac:grpSpMkLst>
        </pc:grpChg>
        <pc:picChg chg="mod">
          <ac:chgData name="前川 亮" userId="d7d429a203bb0ce1" providerId="LiveId" clId="{1F05AD8E-1E94-4129-A3A3-3F8E3C902E96}" dt="2021-12-03T12:31:37.862" v="984" actId="1037"/>
          <ac:picMkLst>
            <pc:docMk/>
            <pc:sldMk cId="4113697354" sldId="266"/>
            <ac:picMk id="3" creationId="{00000000-0000-0000-0000-000000000000}"/>
          </ac:picMkLst>
        </pc:picChg>
        <pc:picChg chg="mod">
          <ac:chgData name="前川 亮" userId="d7d429a203bb0ce1" providerId="LiveId" clId="{1F05AD8E-1E94-4129-A3A3-3F8E3C902E96}" dt="2021-12-03T12:31:38.940" v="985" actId="1037"/>
          <ac:picMkLst>
            <pc:docMk/>
            <pc:sldMk cId="4113697354" sldId="266"/>
            <ac:picMk id="16" creationId="{12DA9AED-DE2D-402F-9B2D-35947B70B0A5}"/>
          </ac:picMkLst>
        </pc:picChg>
        <pc:picChg chg="add mod">
          <ac:chgData name="前川 亮" userId="d7d429a203bb0ce1" providerId="LiveId" clId="{1F05AD8E-1E94-4129-A3A3-3F8E3C902E96}" dt="2021-12-03T11:28:12.035" v="810" actId="1076"/>
          <ac:picMkLst>
            <pc:docMk/>
            <pc:sldMk cId="4113697354" sldId="266"/>
            <ac:picMk id="1026" creationId="{E53EA2E5-8D62-47A8-ACDB-0007328BC746}"/>
          </ac:picMkLst>
        </pc:picChg>
        <pc:picChg chg="add del mod">
          <ac:chgData name="前川 亮" userId="d7d429a203bb0ce1" providerId="LiveId" clId="{1F05AD8E-1E94-4129-A3A3-3F8E3C902E96}" dt="2021-12-03T11:26:24.239" v="557" actId="478"/>
          <ac:picMkLst>
            <pc:docMk/>
            <pc:sldMk cId="4113697354" sldId="266"/>
            <ac:picMk id="1028" creationId="{DAFC5C20-01EF-4756-8974-76067D5AC285}"/>
          </ac:picMkLst>
        </pc:picChg>
        <pc:picChg chg="add mod">
          <ac:chgData name="前川 亮" userId="d7d429a203bb0ce1" providerId="LiveId" clId="{1F05AD8E-1E94-4129-A3A3-3F8E3C902E96}" dt="2021-12-03T11:29:05.696" v="814" actId="1076"/>
          <ac:picMkLst>
            <pc:docMk/>
            <pc:sldMk cId="4113697354" sldId="266"/>
            <ac:picMk id="1030" creationId="{79ABA23C-1378-4088-ABDB-13DC2F4C2D29}"/>
          </ac:picMkLst>
        </pc:picChg>
      </pc:sldChg>
      <pc:sldChg chg="addSp delSp modSp mod">
        <pc:chgData name="前川 亮" userId="d7d429a203bb0ce1" providerId="LiveId" clId="{1F05AD8E-1E94-4129-A3A3-3F8E3C902E96}" dt="2021-12-03T12:37:50.221" v="1079" actId="242"/>
        <pc:sldMkLst>
          <pc:docMk/>
          <pc:sldMk cId="1793196539" sldId="269"/>
        </pc:sldMkLst>
        <pc:spChg chg="mod">
          <ac:chgData name="前川 亮" userId="d7d429a203bb0ce1" providerId="LiveId" clId="{1F05AD8E-1E94-4129-A3A3-3F8E3C902E96}" dt="2021-12-03T12:37:50.221" v="1079" actId="242"/>
          <ac:spMkLst>
            <pc:docMk/>
            <pc:sldMk cId="1793196539" sldId="269"/>
            <ac:spMk id="2" creationId="{00000000-0000-0000-0000-000000000000}"/>
          </ac:spMkLst>
        </pc:spChg>
        <pc:spChg chg="mod">
          <ac:chgData name="前川 亮" userId="d7d429a203bb0ce1" providerId="LiveId" clId="{1F05AD8E-1E94-4129-A3A3-3F8E3C902E96}" dt="2021-12-03T12:33:19.429" v="997"/>
          <ac:spMkLst>
            <pc:docMk/>
            <pc:sldMk cId="1793196539" sldId="269"/>
            <ac:spMk id="3" creationId="{00000000-0000-0000-0000-000000000000}"/>
          </ac:spMkLst>
        </pc:spChg>
        <pc:spChg chg="add mod">
          <ac:chgData name="前川 亮" userId="d7d429a203bb0ce1" providerId="LiveId" clId="{1F05AD8E-1E94-4129-A3A3-3F8E3C902E96}" dt="2021-12-03T11:04:18.531" v="6"/>
          <ac:spMkLst>
            <pc:docMk/>
            <pc:sldMk cId="1793196539" sldId="269"/>
            <ac:spMk id="11" creationId="{42A41001-4842-4E92-951F-060710DEB3C3}"/>
          </ac:spMkLst>
        </pc:spChg>
        <pc:grpChg chg="add mod">
          <ac:chgData name="前川 亮" userId="d7d429a203bb0ce1" providerId="LiveId" clId="{1F05AD8E-1E94-4129-A3A3-3F8E3C902E96}" dt="2021-12-03T11:04:18.531" v="6"/>
          <ac:grpSpMkLst>
            <pc:docMk/>
            <pc:sldMk cId="1793196539" sldId="269"/>
            <ac:grpSpMk id="9" creationId="{816C288D-6CB6-43BF-9B7E-5935CD2891BD}"/>
          </ac:grpSpMkLst>
        </pc:grpChg>
        <pc:picChg chg="mod">
          <ac:chgData name="前川 亮" userId="d7d429a203bb0ce1" providerId="LiveId" clId="{1F05AD8E-1E94-4129-A3A3-3F8E3C902E96}" dt="2021-12-03T11:04:43.940" v="25" actId="1036"/>
          <ac:picMkLst>
            <pc:docMk/>
            <pc:sldMk cId="1793196539" sldId="269"/>
            <ac:picMk id="6" creationId="{FA4B50E1-ADB5-4823-A392-83BC7A1F66C3}"/>
          </ac:picMkLst>
        </pc:picChg>
        <pc:picChg chg="add mod">
          <ac:chgData name="前川 亮" userId="d7d429a203bb0ce1" providerId="LiveId" clId="{1F05AD8E-1E94-4129-A3A3-3F8E3C902E96}" dt="2021-12-03T11:04:18.531" v="6"/>
          <ac:picMkLst>
            <pc:docMk/>
            <pc:sldMk cId="1793196539" sldId="269"/>
            <ac:picMk id="10" creationId="{52A61781-F4ED-4C87-9E3B-30F718583ACA}"/>
          </ac:picMkLst>
        </pc:picChg>
        <pc:picChg chg="add mod">
          <ac:chgData name="前川 亮" userId="d7d429a203bb0ce1" providerId="LiveId" clId="{1F05AD8E-1E94-4129-A3A3-3F8E3C902E96}" dt="2021-12-03T11:04:37.440" v="11" actId="1076"/>
          <ac:picMkLst>
            <pc:docMk/>
            <pc:sldMk cId="1793196539" sldId="269"/>
            <ac:picMk id="12" creationId="{AEB5C57C-DBCB-418F-B16E-1EFFD669DCD1}"/>
          </ac:picMkLst>
        </pc:picChg>
        <pc:picChg chg="del">
          <ac:chgData name="前川 亮" userId="d7d429a203bb0ce1" providerId="LiveId" clId="{1F05AD8E-1E94-4129-A3A3-3F8E3C902E96}" dt="2021-12-03T11:03:58.877" v="0" actId="478"/>
          <ac:picMkLst>
            <pc:docMk/>
            <pc:sldMk cId="1793196539" sldId="269"/>
            <ac:picMk id="83" creationId="{C150B580-ADCA-46FD-8947-583F31032127}"/>
          </ac:picMkLst>
        </pc:picChg>
      </pc:sldChg>
      <pc:sldChg chg="modSp mod">
        <pc:chgData name="前川 亮" userId="d7d429a203bb0ce1" providerId="LiveId" clId="{1F05AD8E-1E94-4129-A3A3-3F8E3C902E96}" dt="2021-12-03T12:37:26.595" v="1077" actId="242"/>
        <pc:sldMkLst>
          <pc:docMk/>
          <pc:sldMk cId="54807439" sldId="278"/>
        </pc:sldMkLst>
        <pc:spChg chg="mod">
          <ac:chgData name="前川 亮" userId="d7d429a203bb0ce1" providerId="LiveId" clId="{1F05AD8E-1E94-4129-A3A3-3F8E3C902E96}" dt="2021-12-03T12:37:26.595" v="1077" actId="242"/>
          <ac:spMkLst>
            <pc:docMk/>
            <pc:sldMk cId="54807439" sldId="278"/>
            <ac:spMk id="2" creationId="{00000000-0000-0000-0000-000000000000}"/>
          </ac:spMkLst>
        </pc:spChg>
        <pc:spChg chg="mod">
          <ac:chgData name="前川 亮" userId="d7d429a203bb0ce1" providerId="LiveId" clId="{1F05AD8E-1E94-4129-A3A3-3F8E3C902E96}" dt="2021-12-03T12:29:30.814" v="944"/>
          <ac:spMkLst>
            <pc:docMk/>
            <pc:sldMk cId="54807439" sldId="278"/>
            <ac:spMk id="3" creationId="{00000000-0000-0000-0000-000000000000}"/>
          </ac:spMkLst>
        </pc:spChg>
      </pc:sldChg>
      <pc:sldChg chg="addSp delSp modSp mod">
        <pc:chgData name="前川 亮" userId="d7d429a203bb0ce1" providerId="LiveId" clId="{1F05AD8E-1E94-4129-A3A3-3F8E3C902E96}" dt="2021-12-03T12:29:30.814" v="944"/>
        <pc:sldMkLst>
          <pc:docMk/>
          <pc:sldMk cId="3235847338" sldId="292"/>
        </pc:sldMkLst>
        <pc:spChg chg="mod">
          <ac:chgData name="前川 亮" userId="d7d429a203bb0ce1" providerId="LiveId" clId="{1F05AD8E-1E94-4129-A3A3-3F8E3C902E96}" dt="2021-12-03T12:29:30.814" v="944"/>
          <ac:spMkLst>
            <pc:docMk/>
            <pc:sldMk cId="3235847338" sldId="292"/>
            <ac:spMk id="2" creationId="{00000000-0000-0000-0000-000000000000}"/>
          </ac:spMkLst>
        </pc:spChg>
        <pc:spChg chg="mod">
          <ac:chgData name="前川 亮" userId="d7d429a203bb0ce1" providerId="LiveId" clId="{1F05AD8E-1E94-4129-A3A3-3F8E3C902E96}" dt="2021-12-03T12:29:30.814" v="944"/>
          <ac:spMkLst>
            <pc:docMk/>
            <pc:sldMk cId="3235847338" sldId="292"/>
            <ac:spMk id="3" creationId="{00000000-0000-0000-0000-000000000000}"/>
          </ac:spMkLst>
        </pc:spChg>
        <pc:spChg chg="mod">
          <ac:chgData name="前川 亮" userId="d7d429a203bb0ce1" providerId="LiveId" clId="{1F05AD8E-1E94-4129-A3A3-3F8E3C902E96}" dt="2021-12-03T11:08:29.793" v="124" actId="14100"/>
          <ac:spMkLst>
            <pc:docMk/>
            <pc:sldMk cId="3235847338" sldId="292"/>
            <ac:spMk id="8" creationId="{00000000-0000-0000-0000-000000000000}"/>
          </ac:spMkLst>
        </pc:spChg>
        <pc:spChg chg="mod">
          <ac:chgData name="前川 亮" userId="d7d429a203bb0ce1" providerId="LiveId" clId="{1F05AD8E-1E94-4129-A3A3-3F8E3C902E96}" dt="2021-12-03T11:08:36.923" v="126" actId="122"/>
          <ac:spMkLst>
            <pc:docMk/>
            <pc:sldMk cId="3235847338" sldId="292"/>
            <ac:spMk id="12" creationId="{00000000-0000-0000-0000-000000000000}"/>
          </ac:spMkLst>
        </pc:spChg>
        <pc:spChg chg="mod">
          <ac:chgData name="前川 亮" userId="d7d429a203bb0ce1" providerId="LiveId" clId="{1F05AD8E-1E94-4129-A3A3-3F8E3C902E96}" dt="2021-12-03T11:07:37.520" v="97" actId="164"/>
          <ac:spMkLst>
            <pc:docMk/>
            <pc:sldMk cId="3235847338" sldId="292"/>
            <ac:spMk id="89" creationId="{00000000-0000-0000-0000-000000000000}"/>
          </ac:spMkLst>
        </pc:spChg>
        <pc:grpChg chg="add mod">
          <ac:chgData name="前川 亮" userId="d7d429a203bb0ce1" providerId="LiveId" clId="{1F05AD8E-1E94-4129-A3A3-3F8E3C902E96}" dt="2021-12-03T11:08:16.570" v="108" actId="1076"/>
          <ac:grpSpMkLst>
            <pc:docMk/>
            <pc:sldMk cId="3235847338" sldId="292"/>
            <ac:grpSpMk id="4" creationId="{BAF39401-CA9A-43C9-8BDB-2748D2A1792C}"/>
          </ac:grpSpMkLst>
        </pc:grpChg>
        <pc:grpChg chg="del mod">
          <ac:chgData name="前川 亮" userId="d7d429a203bb0ce1" providerId="LiveId" clId="{1F05AD8E-1E94-4129-A3A3-3F8E3C902E96}" dt="2021-12-03T11:07:06.802" v="91" actId="478"/>
          <ac:grpSpMkLst>
            <pc:docMk/>
            <pc:sldMk cId="3235847338" sldId="292"/>
            <ac:grpSpMk id="66" creationId="{00000000-0000-0000-0000-000000000000}"/>
          </ac:grpSpMkLst>
        </pc:grpChg>
        <pc:grpChg chg="mod">
          <ac:chgData name="前川 亮" userId="d7d429a203bb0ce1" providerId="LiveId" clId="{1F05AD8E-1E94-4129-A3A3-3F8E3C902E96}" dt="2021-12-03T11:07:37.520" v="97" actId="164"/>
          <ac:grpSpMkLst>
            <pc:docMk/>
            <pc:sldMk cId="3235847338" sldId="292"/>
            <ac:grpSpMk id="88" creationId="{00000000-0000-0000-0000-000000000000}"/>
          </ac:grpSpMkLst>
        </pc:grpChg>
        <pc:picChg chg="add mod">
          <ac:chgData name="前川 亮" userId="d7d429a203bb0ce1" providerId="LiveId" clId="{1F05AD8E-1E94-4129-A3A3-3F8E3C902E96}" dt="2021-12-03T11:08:57.540" v="130" actId="1076"/>
          <ac:picMkLst>
            <pc:docMk/>
            <pc:sldMk cId="3235847338" sldId="292"/>
            <ac:picMk id="81" creationId="{7D3A6469-1E30-4A57-AD41-BF5F6F26CA94}"/>
          </ac:picMkLst>
        </pc:picChg>
        <pc:picChg chg="add mod">
          <ac:chgData name="前川 亮" userId="d7d429a203bb0ce1" providerId="LiveId" clId="{1F05AD8E-1E94-4129-A3A3-3F8E3C902E96}" dt="2021-12-03T11:08:48.086" v="129" actId="1076"/>
          <ac:picMkLst>
            <pc:docMk/>
            <pc:sldMk cId="3235847338" sldId="292"/>
            <ac:picMk id="82" creationId="{8A1E337F-EA02-4565-BA6D-CC8CC7BE0559}"/>
          </ac:picMkLst>
        </pc:picChg>
        <pc:picChg chg="mod">
          <ac:chgData name="前川 亮" userId="d7d429a203bb0ce1" providerId="LiveId" clId="{1F05AD8E-1E94-4129-A3A3-3F8E3C902E96}" dt="2021-12-03T11:07:37.520" v="97" actId="164"/>
          <ac:picMkLst>
            <pc:docMk/>
            <pc:sldMk cId="3235847338" sldId="292"/>
            <ac:picMk id="86" creationId="{00000000-0000-0000-0000-000000000000}"/>
          </ac:picMkLst>
        </pc:picChg>
      </pc:sldChg>
      <pc:sldChg chg="modSp del mod">
        <pc:chgData name="前川 亮" userId="d7d429a203bb0ce1" providerId="LiveId" clId="{1F05AD8E-1E94-4129-A3A3-3F8E3C902E96}" dt="2021-12-03T11:09:03.269" v="131" actId="47"/>
        <pc:sldMkLst>
          <pc:docMk/>
          <pc:sldMk cId="559888949" sldId="294"/>
        </pc:sldMkLst>
        <pc:picChg chg="mod">
          <ac:chgData name="前川 亮" userId="d7d429a203bb0ce1" providerId="LiveId" clId="{1F05AD8E-1E94-4129-A3A3-3F8E3C902E96}" dt="2021-12-03T11:07:44.920" v="100" actId="1076"/>
          <ac:picMkLst>
            <pc:docMk/>
            <pc:sldMk cId="559888949" sldId="294"/>
            <ac:picMk id="43" creationId="{27466BAD-AF15-4255-9BF0-3F3777815F36}"/>
          </ac:picMkLst>
        </pc:picChg>
      </pc:sldChg>
      <pc:sldChg chg="modSp mod">
        <pc:chgData name="前川 亮" userId="d7d429a203bb0ce1" providerId="LiveId" clId="{1F05AD8E-1E94-4129-A3A3-3F8E3C902E96}" dt="2021-12-03T12:41:58.374" v="1220" actId="20577"/>
        <pc:sldMkLst>
          <pc:docMk/>
          <pc:sldMk cId="2087596025" sldId="298"/>
        </pc:sldMkLst>
        <pc:spChg chg="mod">
          <ac:chgData name="前川 亮" userId="d7d429a203bb0ce1" providerId="LiveId" clId="{1F05AD8E-1E94-4129-A3A3-3F8E3C902E96}" dt="2021-12-03T12:41:58.374" v="1220" actId="20577"/>
          <ac:spMkLst>
            <pc:docMk/>
            <pc:sldMk cId="2087596025" sldId="298"/>
            <ac:spMk id="3" creationId="{59075946-4189-41AE-A4DB-9660BF29DCA4}"/>
          </ac:spMkLst>
        </pc:spChg>
      </pc:sldChg>
      <pc:sldChg chg="modSp mod">
        <pc:chgData name="前川 亮" userId="d7d429a203bb0ce1" providerId="LiveId" clId="{1F05AD8E-1E94-4129-A3A3-3F8E3C902E96}" dt="2021-12-03T12:40:55.354" v="1202" actId="1036"/>
        <pc:sldMkLst>
          <pc:docMk/>
          <pc:sldMk cId="3134199959" sldId="299"/>
        </pc:sldMkLst>
        <pc:spChg chg="mod">
          <ac:chgData name="前川 亮" userId="d7d429a203bb0ce1" providerId="LiveId" clId="{1F05AD8E-1E94-4129-A3A3-3F8E3C902E96}" dt="2021-12-03T12:29:30.814" v="944"/>
          <ac:spMkLst>
            <pc:docMk/>
            <pc:sldMk cId="3134199959" sldId="299"/>
            <ac:spMk id="2" creationId="{CF89E71B-A5BF-472A-8A68-4D960AC123FE}"/>
          </ac:spMkLst>
        </pc:spChg>
        <pc:spChg chg="mod">
          <ac:chgData name="前川 亮" userId="d7d429a203bb0ce1" providerId="LiveId" clId="{1F05AD8E-1E94-4129-A3A3-3F8E3C902E96}" dt="2021-12-03T12:40:55.354" v="1202" actId="1036"/>
          <ac:spMkLst>
            <pc:docMk/>
            <pc:sldMk cId="3134199959" sldId="299"/>
            <ac:spMk id="3" creationId="{1620D98B-A7A0-483C-A9C5-83CBFBC8866F}"/>
          </ac:spMkLst>
        </pc:spChg>
      </pc:sldChg>
      <pc:sldChg chg="modSp mod">
        <pc:chgData name="前川 亮" userId="d7d429a203bb0ce1" providerId="LiveId" clId="{1F05AD8E-1E94-4129-A3A3-3F8E3C902E96}" dt="2021-12-03T12:40:45.204" v="1173" actId="207"/>
        <pc:sldMkLst>
          <pc:docMk/>
          <pc:sldMk cId="707932787" sldId="308"/>
        </pc:sldMkLst>
        <pc:spChg chg="mod">
          <ac:chgData name="前川 亮" userId="d7d429a203bb0ce1" providerId="LiveId" clId="{1F05AD8E-1E94-4129-A3A3-3F8E3C902E96}" dt="2021-12-03T12:29:30.814" v="944"/>
          <ac:spMkLst>
            <pc:docMk/>
            <pc:sldMk cId="707932787" sldId="308"/>
            <ac:spMk id="2" creationId="{28494499-3BA6-4316-A39A-7D6A66917618}"/>
          </ac:spMkLst>
        </pc:spChg>
        <pc:spChg chg="mod">
          <ac:chgData name="前川 亮" userId="d7d429a203bb0ce1" providerId="LiveId" clId="{1F05AD8E-1E94-4129-A3A3-3F8E3C902E96}" dt="2021-12-03T12:40:45.204" v="1173" actId="207"/>
          <ac:spMkLst>
            <pc:docMk/>
            <pc:sldMk cId="707932787" sldId="308"/>
            <ac:spMk id="3" creationId="{37284CDF-FFD4-4CF0-98E5-62A9B17AEE30}"/>
          </ac:spMkLst>
        </pc:spChg>
      </pc:sldChg>
      <pc:sldChg chg="modSp mod">
        <pc:chgData name="前川 亮" userId="d7d429a203bb0ce1" providerId="LiveId" clId="{1F05AD8E-1E94-4129-A3A3-3F8E3C902E96}" dt="2021-12-03T12:29:30.814" v="944"/>
        <pc:sldMkLst>
          <pc:docMk/>
          <pc:sldMk cId="1654905702" sldId="310"/>
        </pc:sldMkLst>
        <pc:spChg chg="mod">
          <ac:chgData name="前川 亮" userId="d7d429a203bb0ce1" providerId="LiveId" clId="{1F05AD8E-1E94-4129-A3A3-3F8E3C902E96}" dt="2021-12-03T12:29:30.814" v="944"/>
          <ac:spMkLst>
            <pc:docMk/>
            <pc:sldMk cId="1654905702" sldId="310"/>
            <ac:spMk id="2" creationId="{D2BCE2F7-2A42-426B-99DE-00C320DA6D03}"/>
          </ac:spMkLst>
        </pc:spChg>
        <pc:spChg chg="mod">
          <ac:chgData name="前川 亮" userId="d7d429a203bb0ce1" providerId="LiveId" clId="{1F05AD8E-1E94-4129-A3A3-3F8E3C902E96}" dt="2021-12-03T12:29:30.814" v="944"/>
          <ac:spMkLst>
            <pc:docMk/>
            <pc:sldMk cId="1654905702" sldId="310"/>
            <ac:spMk id="3" creationId="{6B7F3EB5-1D7C-4D66-8C44-4AF4BAEA81DD}"/>
          </ac:spMkLst>
        </pc:spChg>
      </pc:sldChg>
      <pc:sldChg chg="modSp">
        <pc:chgData name="前川 亮" userId="d7d429a203bb0ce1" providerId="LiveId" clId="{1F05AD8E-1E94-4129-A3A3-3F8E3C902E96}" dt="2021-12-03T12:29:30.814" v="944"/>
        <pc:sldMkLst>
          <pc:docMk/>
          <pc:sldMk cId="2675709566" sldId="313"/>
        </pc:sldMkLst>
        <pc:spChg chg="mod">
          <ac:chgData name="前川 亮" userId="d7d429a203bb0ce1" providerId="LiveId" clId="{1F05AD8E-1E94-4129-A3A3-3F8E3C902E96}" dt="2021-12-03T12:29:30.814" v="944"/>
          <ac:spMkLst>
            <pc:docMk/>
            <pc:sldMk cId="2675709566" sldId="313"/>
            <ac:spMk id="2" creationId="{E3F8E8CD-7B82-4272-8043-D39FE55C4EB5}"/>
          </ac:spMkLst>
        </pc:spChg>
        <pc:spChg chg="mod">
          <ac:chgData name="前川 亮" userId="d7d429a203bb0ce1" providerId="LiveId" clId="{1F05AD8E-1E94-4129-A3A3-3F8E3C902E96}" dt="2021-12-03T12:29:30.814" v="944"/>
          <ac:spMkLst>
            <pc:docMk/>
            <pc:sldMk cId="2675709566" sldId="313"/>
            <ac:spMk id="9" creationId="{107FD1D7-3FC6-4046-A927-66A49F47EC7B}"/>
          </ac:spMkLst>
        </pc:spChg>
      </pc:sldChg>
      <pc:sldChg chg="addSp delSp modSp mod">
        <pc:chgData name="前川 亮" userId="d7d429a203bb0ce1" providerId="LiveId" clId="{1F05AD8E-1E94-4129-A3A3-3F8E3C902E96}" dt="2021-12-03T13:04:38.033" v="1575" actId="166"/>
        <pc:sldMkLst>
          <pc:docMk/>
          <pc:sldMk cId="70014458" sldId="314"/>
        </pc:sldMkLst>
        <pc:spChg chg="mod">
          <ac:chgData name="前川 亮" userId="d7d429a203bb0ce1" providerId="LiveId" clId="{1F05AD8E-1E94-4129-A3A3-3F8E3C902E96}" dt="2021-12-03T12:29:30.814" v="944"/>
          <ac:spMkLst>
            <pc:docMk/>
            <pc:sldMk cId="70014458" sldId="314"/>
            <ac:spMk id="2" creationId="{53263A75-B5EA-46A9-BFDB-C1924E6371A0}"/>
          </ac:spMkLst>
        </pc:spChg>
        <pc:spChg chg="mod">
          <ac:chgData name="前川 亮" userId="d7d429a203bb0ce1" providerId="LiveId" clId="{1F05AD8E-1E94-4129-A3A3-3F8E3C902E96}" dt="2021-12-03T12:29:30.814" v="944"/>
          <ac:spMkLst>
            <pc:docMk/>
            <pc:sldMk cId="70014458" sldId="314"/>
            <ac:spMk id="7" creationId="{4920963F-09EC-4A5C-BCF6-96C29B40AF79}"/>
          </ac:spMkLst>
        </pc:spChg>
        <pc:spChg chg="ord">
          <ac:chgData name="前川 亮" userId="d7d429a203bb0ce1" providerId="LiveId" clId="{1F05AD8E-1E94-4129-A3A3-3F8E3C902E96}" dt="2021-12-03T13:04:28.524" v="1574" actId="166"/>
          <ac:spMkLst>
            <pc:docMk/>
            <pc:sldMk cId="70014458" sldId="314"/>
            <ac:spMk id="37" creationId="{EFCC1B71-BB98-4040-A183-4874217E5917}"/>
          </ac:spMkLst>
        </pc:spChg>
        <pc:grpChg chg="mod ord">
          <ac:chgData name="前川 亮" userId="d7d429a203bb0ce1" providerId="LiveId" clId="{1F05AD8E-1E94-4129-A3A3-3F8E3C902E96}" dt="2021-12-03T13:04:38.033" v="1575" actId="166"/>
          <ac:grpSpMkLst>
            <pc:docMk/>
            <pc:sldMk cId="70014458" sldId="314"/>
            <ac:grpSpMk id="3" creationId="{1D14C85A-02FD-4C34-8CA3-69D3A12D86D9}"/>
          </ac:grpSpMkLst>
        </pc:grpChg>
        <pc:cxnChg chg="add mod">
          <ac:chgData name="前川 亮" userId="d7d429a203bb0ce1" providerId="LiveId" clId="{1F05AD8E-1E94-4129-A3A3-3F8E3C902E96}" dt="2021-12-03T13:04:08.256" v="1570" actId="692"/>
          <ac:cxnSpMkLst>
            <pc:docMk/>
            <pc:sldMk cId="70014458" sldId="314"/>
            <ac:cxnSpMk id="11" creationId="{0F1840AD-FEC6-41A1-A2F9-B89C5F22A1D3}"/>
          </ac:cxnSpMkLst>
        </pc:cxnChg>
        <pc:cxnChg chg="del mod">
          <ac:chgData name="前川 亮" userId="d7d429a203bb0ce1" providerId="LiveId" clId="{1F05AD8E-1E94-4129-A3A3-3F8E3C902E96}" dt="2021-12-03T13:03:40.897" v="1550" actId="478"/>
          <ac:cxnSpMkLst>
            <pc:docMk/>
            <pc:sldMk cId="70014458" sldId="314"/>
            <ac:cxnSpMk id="50" creationId="{00000000-0000-0000-0000-000000000000}"/>
          </ac:cxnSpMkLst>
        </pc:cxnChg>
      </pc:sldChg>
      <pc:sldChg chg="addSp delSp modSp mod modClrScheme chgLayout">
        <pc:chgData name="前川 亮" userId="d7d429a203bb0ce1" providerId="LiveId" clId="{1F05AD8E-1E94-4129-A3A3-3F8E3C902E96}" dt="2021-12-03T12:29:30.814" v="944"/>
        <pc:sldMkLst>
          <pc:docMk/>
          <pc:sldMk cId="2824186111" sldId="488"/>
        </pc:sldMkLst>
        <pc:spChg chg="mod ord">
          <ac:chgData name="前川 亮" userId="d7d429a203bb0ce1" providerId="LiveId" clId="{1F05AD8E-1E94-4129-A3A3-3F8E3C902E96}" dt="2021-12-03T12:29:30.814" v="944"/>
          <ac:spMkLst>
            <pc:docMk/>
            <pc:sldMk cId="2824186111" sldId="488"/>
            <ac:spMk id="2" creationId="{E952F936-91D9-4020-B944-666668575732}"/>
          </ac:spMkLst>
        </pc:spChg>
        <pc:spChg chg="add mod">
          <ac:chgData name="前川 亮" userId="d7d429a203bb0ce1" providerId="LiveId" clId="{1F05AD8E-1E94-4129-A3A3-3F8E3C902E96}" dt="2021-12-03T11:20:44.853" v="422" actId="1076"/>
          <ac:spMkLst>
            <pc:docMk/>
            <pc:sldMk cId="2824186111" sldId="488"/>
            <ac:spMk id="3" creationId="{D832506B-178B-4C3B-B9B3-5D8B472EBF2F}"/>
          </ac:spMkLst>
        </pc:spChg>
        <pc:spChg chg="del mod">
          <ac:chgData name="前川 亮" userId="d7d429a203bb0ce1" providerId="LiveId" clId="{1F05AD8E-1E94-4129-A3A3-3F8E3C902E96}" dt="2021-12-03T11:20:08.733" v="412" actId="478"/>
          <ac:spMkLst>
            <pc:docMk/>
            <pc:sldMk cId="2824186111" sldId="488"/>
            <ac:spMk id="4" creationId="{A595AC69-F667-480D-AC89-6BF41EBD6568}"/>
          </ac:spMkLst>
        </pc:spChg>
        <pc:spChg chg="add del mod">
          <ac:chgData name="前川 亮" userId="d7d429a203bb0ce1" providerId="LiveId" clId="{1F05AD8E-1E94-4129-A3A3-3F8E3C902E96}" dt="2021-12-03T11:20:33.072" v="418" actId="700"/>
          <ac:spMkLst>
            <pc:docMk/>
            <pc:sldMk cId="2824186111" sldId="488"/>
            <ac:spMk id="7" creationId="{5D37D076-5034-45D4-8CEC-8B2DC8D3AFC1}"/>
          </ac:spMkLst>
        </pc:spChg>
      </pc:sldChg>
      <pc:sldChg chg="modSp mod">
        <pc:chgData name="前川 亮" userId="d7d429a203bb0ce1" providerId="LiveId" clId="{1F05AD8E-1E94-4129-A3A3-3F8E3C902E96}" dt="2021-12-03T13:02:22.859" v="1527" actId="1076"/>
        <pc:sldMkLst>
          <pc:docMk/>
          <pc:sldMk cId="711948220" sldId="491"/>
        </pc:sldMkLst>
        <pc:spChg chg="mod">
          <ac:chgData name="前川 亮" userId="d7d429a203bb0ce1" providerId="LiveId" clId="{1F05AD8E-1E94-4129-A3A3-3F8E3C902E96}" dt="2021-12-03T12:29:30.814" v="944"/>
          <ac:spMkLst>
            <pc:docMk/>
            <pc:sldMk cId="711948220" sldId="491"/>
            <ac:spMk id="2" creationId="{00000000-0000-0000-0000-000000000000}"/>
          </ac:spMkLst>
        </pc:spChg>
        <pc:spChg chg="mod">
          <ac:chgData name="前川 亮" userId="d7d429a203bb0ce1" providerId="LiveId" clId="{1F05AD8E-1E94-4129-A3A3-3F8E3C902E96}" dt="2021-12-03T13:02:22.859" v="1527" actId="1076"/>
          <ac:spMkLst>
            <pc:docMk/>
            <pc:sldMk cId="711948220" sldId="491"/>
            <ac:spMk id="59" creationId="{A065B8B7-5413-4DD5-AA22-BD952E725213}"/>
          </ac:spMkLst>
        </pc:spChg>
      </pc:sldChg>
      <pc:sldChg chg="modSp del mod ord">
        <pc:chgData name="前川 亮" userId="d7d429a203bb0ce1" providerId="LiveId" clId="{1F05AD8E-1E94-4129-A3A3-3F8E3C902E96}" dt="2021-12-03T23:05:35.473" v="1576" actId="47"/>
        <pc:sldMkLst>
          <pc:docMk/>
          <pc:sldMk cId="2685786210" sldId="493"/>
        </pc:sldMkLst>
        <pc:spChg chg="mod">
          <ac:chgData name="前川 亮" userId="d7d429a203bb0ce1" providerId="LiveId" clId="{1F05AD8E-1E94-4129-A3A3-3F8E3C902E96}" dt="2021-12-03T12:29:30.814" v="944"/>
          <ac:spMkLst>
            <pc:docMk/>
            <pc:sldMk cId="2685786210" sldId="493"/>
            <ac:spMk id="2" creationId="{A969E87F-597F-4ABF-95B5-21581062A9F1}"/>
          </ac:spMkLst>
        </pc:spChg>
        <pc:spChg chg="mod">
          <ac:chgData name="前川 亮" userId="d7d429a203bb0ce1" providerId="LiveId" clId="{1F05AD8E-1E94-4129-A3A3-3F8E3C902E96}" dt="2021-12-03T12:41:12.016" v="1205" actId="207"/>
          <ac:spMkLst>
            <pc:docMk/>
            <pc:sldMk cId="2685786210" sldId="493"/>
            <ac:spMk id="3" creationId="{26C28E63-38F5-4144-AF04-25D2F99F24D9}"/>
          </ac:spMkLst>
        </pc:spChg>
        <pc:spChg chg="mod">
          <ac:chgData name="前川 亮" userId="d7d429a203bb0ce1" providerId="LiveId" clId="{1F05AD8E-1E94-4129-A3A3-3F8E3C902E96}" dt="2021-12-03T12:41:04.416" v="1203" actId="1076"/>
          <ac:spMkLst>
            <pc:docMk/>
            <pc:sldMk cId="2685786210" sldId="493"/>
            <ac:spMk id="5" creationId="{B1326BB1-9070-45F0-B05F-4382E0AF7614}"/>
          </ac:spMkLst>
        </pc:spChg>
      </pc:sldChg>
      <pc:sldChg chg="modSp mod">
        <pc:chgData name="前川 亮" userId="d7d429a203bb0ce1" providerId="LiveId" clId="{1F05AD8E-1E94-4129-A3A3-3F8E3C902E96}" dt="2021-12-03T13:01:39.773" v="1507" actId="1035"/>
        <pc:sldMkLst>
          <pc:docMk/>
          <pc:sldMk cId="3671556101" sldId="494"/>
        </pc:sldMkLst>
        <pc:spChg chg="mod">
          <ac:chgData name="前川 亮" userId="d7d429a203bb0ce1" providerId="LiveId" clId="{1F05AD8E-1E94-4129-A3A3-3F8E3C902E96}" dt="2021-12-03T12:29:30.814" v="944"/>
          <ac:spMkLst>
            <pc:docMk/>
            <pc:sldMk cId="3671556101" sldId="494"/>
            <ac:spMk id="2" creationId="{856C9654-7589-4DE7-B73E-AEC5795E6321}"/>
          </ac:spMkLst>
        </pc:spChg>
        <pc:spChg chg="mod">
          <ac:chgData name="前川 亮" userId="d7d429a203bb0ce1" providerId="LiveId" clId="{1F05AD8E-1E94-4129-A3A3-3F8E3C902E96}" dt="2021-12-03T13:01:39.773" v="1507" actId="1035"/>
          <ac:spMkLst>
            <pc:docMk/>
            <pc:sldMk cId="3671556101" sldId="494"/>
            <ac:spMk id="3" creationId="{D6DA9762-B291-4D20-9992-83561A2231DC}"/>
          </ac:spMkLst>
        </pc:spChg>
      </pc:sldChg>
      <pc:sldChg chg="modSp del">
        <pc:chgData name="前川 亮" userId="d7d429a203bb0ce1" providerId="LiveId" clId="{1F05AD8E-1E94-4129-A3A3-3F8E3C902E96}" dt="2021-12-03T12:40:24.309" v="1154" actId="47"/>
        <pc:sldMkLst>
          <pc:docMk/>
          <pc:sldMk cId="795131343" sldId="497"/>
        </pc:sldMkLst>
        <pc:spChg chg="mod">
          <ac:chgData name="前川 亮" userId="d7d429a203bb0ce1" providerId="LiveId" clId="{1F05AD8E-1E94-4129-A3A3-3F8E3C902E96}" dt="2021-12-03T12:29:30.814" v="944"/>
          <ac:spMkLst>
            <pc:docMk/>
            <pc:sldMk cId="795131343" sldId="497"/>
            <ac:spMk id="2" creationId="{856C9654-7589-4DE7-B73E-AEC5795E6321}"/>
          </ac:spMkLst>
        </pc:spChg>
        <pc:spChg chg="mod">
          <ac:chgData name="前川 亮" userId="d7d429a203bb0ce1" providerId="LiveId" clId="{1F05AD8E-1E94-4129-A3A3-3F8E3C902E96}" dt="2021-12-03T12:29:30.814" v="944"/>
          <ac:spMkLst>
            <pc:docMk/>
            <pc:sldMk cId="795131343" sldId="497"/>
            <ac:spMk id="3" creationId="{D6DA9762-B291-4D20-9992-83561A2231DC}"/>
          </ac:spMkLst>
        </pc:spChg>
      </pc:sldChg>
      <pc:sldChg chg="modSp del mod">
        <pc:chgData name="前川 亮" userId="d7d429a203bb0ce1" providerId="LiveId" clId="{1F05AD8E-1E94-4129-A3A3-3F8E3C902E96}" dt="2021-12-03T12:34:38.463" v="1005" actId="47"/>
        <pc:sldMkLst>
          <pc:docMk/>
          <pc:sldMk cId="1357973929" sldId="498"/>
        </pc:sldMkLst>
        <pc:spChg chg="mod">
          <ac:chgData name="前川 亮" userId="d7d429a203bb0ce1" providerId="LiveId" clId="{1F05AD8E-1E94-4129-A3A3-3F8E3C902E96}" dt="2021-12-03T12:29:30.814" v="944"/>
          <ac:spMkLst>
            <pc:docMk/>
            <pc:sldMk cId="1357973929" sldId="498"/>
            <ac:spMk id="2" creationId="{856C9654-7589-4DE7-B73E-AEC5795E6321}"/>
          </ac:spMkLst>
        </pc:spChg>
        <pc:spChg chg="mod">
          <ac:chgData name="前川 亮" userId="d7d429a203bb0ce1" providerId="LiveId" clId="{1F05AD8E-1E94-4129-A3A3-3F8E3C902E96}" dt="2021-12-03T12:34:29.948" v="1003" actId="255"/>
          <ac:spMkLst>
            <pc:docMk/>
            <pc:sldMk cId="1357973929" sldId="498"/>
            <ac:spMk id="3" creationId="{D6DA9762-B291-4D20-9992-83561A2231DC}"/>
          </ac:spMkLst>
        </pc:spChg>
      </pc:sldChg>
      <pc:sldChg chg="addSp delSp modSp mod">
        <pc:chgData name="前川 亮" userId="d7d429a203bb0ce1" providerId="LiveId" clId="{1F05AD8E-1E94-4129-A3A3-3F8E3C902E96}" dt="2021-12-03T13:02:08.695" v="1520" actId="1035"/>
        <pc:sldMkLst>
          <pc:docMk/>
          <pc:sldMk cId="1251752839" sldId="4588"/>
        </pc:sldMkLst>
        <pc:spChg chg="add del mod">
          <ac:chgData name="前川 亮" userId="d7d429a203bb0ce1" providerId="LiveId" clId="{1F05AD8E-1E94-4129-A3A3-3F8E3C902E96}" dt="2021-12-03T11:17:09.244" v="134" actId="767"/>
          <ac:spMkLst>
            <pc:docMk/>
            <pc:sldMk cId="1251752839" sldId="4588"/>
            <ac:spMk id="4" creationId="{618AEA3B-58A0-4E76-82D1-890A4F6FD3EA}"/>
          </ac:spMkLst>
        </pc:spChg>
        <pc:spChg chg="add mod">
          <ac:chgData name="前川 亮" userId="d7d429a203bb0ce1" providerId="LiveId" clId="{1F05AD8E-1E94-4129-A3A3-3F8E3C902E96}" dt="2021-12-03T11:19:37.380" v="407" actId="1035"/>
          <ac:spMkLst>
            <pc:docMk/>
            <pc:sldMk cId="1251752839" sldId="4588"/>
            <ac:spMk id="5" creationId="{0B5521F4-099D-451E-9C62-D07E4236812C}"/>
          </ac:spMkLst>
        </pc:spChg>
        <pc:spChg chg="add mod">
          <ac:chgData name="前川 亮" userId="d7d429a203bb0ce1" providerId="LiveId" clId="{1F05AD8E-1E94-4129-A3A3-3F8E3C902E96}" dt="2021-12-03T13:02:08.695" v="1520" actId="1035"/>
          <ac:spMkLst>
            <pc:docMk/>
            <pc:sldMk cId="1251752839" sldId="4588"/>
            <ac:spMk id="6" creationId="{ED5411D6-C87F-4612-8B90-077F4A8BEE36}"/>
          </ac:spMkLst>
        </pc:spChg>
        <pc:spChg chg="del">
          <ac:chgData name="前川 亮" userId="d7d429a203bb0ce1" providerId="LiveId" clId="{1F05AD8E-1E94-4129-A3A3-3F8E3C902E96}" dt="2021-12-03T11:18:38.271" v="210" actId="478"/>
          <ac:spMkLst>
            <pc:docMk/>
            <pc:sldMk cId="1251752839" sldId="4588"/>
            <ac:spMk id="13" creationId="{2EA7D421-04E8-40AD-BA5B-342A9DD86DA8}"/>
          </ac:spMkLst>
        </pc:spChg>
        <pc:spChg chg="add del mod">
          <ac:chgData name="前川 亮" userId="d7d429a203bb0ce1" providerId="LiveId" clId="{1F05AD8E-1E94-4129-A3A3-3F8E3C902E96}" dt="2021-12-03T11:17:46.383" v="145" actId="478"/>
          <ac:spMkLst>
            <pc:docMk/>
            <pc:sldMk cId="1251752839" sldId="4588"/>
            <ac:spMk id="14" creationId="{AE15DF98-57DA-43EC-B94E-10653175E11E}"/>
          </ac:spMkLst>
        </pc:spChg>
        <pc:picChg chg="mod">
          <ac:chgData name="前川 亮" userId="d7d429a203bb0ce1" providerId="LiveId" clId="{1F05AD8E-1E94-4129-A3A3-3F8E3C902E96}" dt="2021-12-03T11:18:28.582" v="208" actId="1076"/>
          <ac:picMkLst>
            <pc:docMk/>
            <pc:sldMk cId="1251752839" sldId="4588"/>
            <ac:picMk id="2" creationId="{8ADDCBF0-C332-4DFD-A2EA-EC37FE1422AB}"/>
          </ac:picMkLst>
        </pc:picChg>
        <pc:picChg chg="mod">
          <ac:chgData name="前川 亮" userId="d7d429a203bb0ce1" providerId="LiveId" clId="{1F05AD8E-1E94-4129-A3A3-3F8E3C902E96}" dt="2021-12-03T11:18:53.312" v="277" actId="1036"/>
          <ac:picMkLst>
            <pc:docMk/>
            <pc:sldMk cId="1251752839" sldId="4588"/>
            <ac:picMk id="11" creationId="{1A72831F-D655-4453-8D0C-673E9227FEF3}"/>
          </ac:picMkLst>
        </pc:picChg>
        <pc:picChg chg="mod">
          <ac:chgData name="前川 亮" userId="d7d429a203bb0ce1" providerId="LiveId" clId="{1F05AD8E-1E94-4129-A3A3-3F8E3C902E96}" dt="2021-12-03T11:18:53.312" v="277" actId="1036"/>
          <ac:picMkLst>
            <pc:docMk/>
            <pc:sldMk cId="1251752839" sldId="4588"/>
            <ac:picMk id="12" creationId="{1CB98D90-77D4-49B6-87CC-1C0C849EBE8F}"/>
          </ac:picMkLst>
        </pc:picChg>
      </pc:sldChg>
      <pc:sldChg chg="addSp delSp modSp mod">
        <pc:chgData name="前川 亮" userId="d7d429a203bb0ce1" providerId="LiveId" clId="{1F05AD8E-1E94-4129-A3A3-3F8E3C902E96}" dt="2021-12-03T13:04:21.897" v="1573" actId="166"/>
        <pc:sldMkLst>
          <pc:docMk/>
          <pc:sldMk cId="1799781164" sldId="4590"/>
        </pc:sldMkLst>
        <pc:spChg chg="mod">
          <ac:chgData name="前川 亮" userId="d7d429a203bb0ce1" providerId="LiveId" clId="{1F05AD8E-1E94-4129-A3A3-3F8E3C902E96}" dt="2021-12-03T12:29:30.814" v="944"/>
          <ac:spMkLst>
            <pc:docMk/>
            <pc:sldMk cId="1799781164" sldId="4590"/>
            <ac:spMk id="2" creationId="{53263A75-B5EA-46A9-BFDB-C1924E6371A0}"/>
          </ac:spMkLst>
        </pc:spChg>
        <pc:spChg chg="mod">
          <ac:chgData name="前川 亮" userId="d7d429a203bb0ce1" providerId="LiveId" clId="{1F05AD8E-1E94-4129-A3A3-3F8E3C902E96}" dt="2021-12-03T12:29:30.814" v="944"/>
          <ac:spMkLst>
            <pc:docMk/>
            <pc:sldMk cId="1799781164" sldId="4590"/>
            <ac:spMk id="7" creationId="{4920963F-09EC-4A5C-BCF6-96C29B40AF79}"/>
          </ac:spMkLst>
        </pc:spChg>
        <pc:spChg chg="ord">
          <ac:chgData name="前川 亮" userId="d7d429a203bb0ce1" providerId="LiveId" clId="{1F05AD8E-1E94-4129-A3A3-3F8E3C902E96}" dt="2021-12-03T13:04:21.897" v="1573" actId="166"/>
          <ac:spMkLst>
            <pc:docMk/>
            <pc:sldMk cId="1799781164" sldId="4590"/>
            <ac:spMk id="37" creationId="{EFCC1B71-BB98-4040-A183-4874217E5917}"/>
          </ac:spMkLst>
        </pc:spChg>
        <pc:cxnChg chg="add mod">
          <ac:chgData name="前川 亮" userId="d7d429a203bb0ce1" providerId="LiveId" clId="{1F05AD8E-1E94-4129-A3A3-3F8E3C902E96}" dt="2021-12-03T13:04:16.399" v="1572"/>
          <ac:cxnSpMkLst>
            <pc:docMk/>
            <pc:sldMk cId="1799781164" sldId="4590"/>
            <ac:cxnSpMk id="20" creationId="{874936C5-97E9-43BA-AE5D-0291A4015BF7}"/>
          </ac:cxnSpMkLst>
        </pc:cxnChg>
        <pc:cxnChg chg="del mod">
          <ac:chgData name="前川 亮" userId="d7d429a203bb0ce1" providerId="LiveId" clId="{1F05AD8E-1E94-4129-A3A3-3F8E3C902E96}" dt="2021-12-03T13:04:15.904" v="1571" actId="478"/>
          <ac:cxnSpMkLst>
            <pc:docMk/>
            <pc:sldMk cId="1799781164" sldId="4590"/>
            <ac:cxnSpMk id="50" creationId="{00000000-0000-0000-0000-000000000000}"/>
          </ac:cxnSpMkLst>
        </pc:cxnChg>
      </pc:sldChg>
      <pc:sldChg chg="addSp delSp modSp mod">
        <pc:chgData name="前川 亮" userId="d7d429a203bb0ce1" providerId="LiveId" clId="{1F05AD8E-1E94-4129-A3A3-3F8E3C902E96}" dt="2021-12-03T12:50:34.016" v="1438" actId="1076"/>
        <pc:sldMkLst>
          <pc:docMk/>
          <pc:sldMk cId="1320926425" sldId="4606"/>
        </pc:sldMkLst>
        <pc:spChg chg="mod">
          <ac:chgData name="前川 亮" userId="d7d429a203bb0ce1" providerId="LiveId" clId="{1F05AD8E-1E94-4129-A3A3-3F8E3C902E96}" dt="2021-12-03T12:29:30.814" v="944"/>
          <ac:spMkLst>
            <pc:docMk/>
            <pc:sldMk cId="1320926425" sldId="4606"/>
            <ac:spMk id="2" creationId="{F2B57C7A-DF2B-44D9-8F38-DC3702870E8E}"/>
          </ac:spMkLst>
        </pc:spChg>
        <pc:spChg chg="mod">
          <ac:chgData name="前川 亮" userId="d7d429a203bb0ce1" providerId="LiveId" clId="{1F05AD8E-1E94-4129-A3A3-3F8E3C902E96}" dt="2021-12-03T12:49:40.100" v="1428" actId="20577"/>
          <ac:spMkLst>
            <pc:docMk/>
            <pc:sldMk cId="1320926425" sldId="4606"/>
            <ac:spMk id="3" creationId="{F99CF2C0-6272-4D67-9A21-D122128DD4AA}"/>
          </ac:spMkLst>
        </pc:spChg>
        <pc:grpChg chg="mod">
          <ac:chgData name="前川 亮" userId="d7d429a203bb0ce1" providerId="LiveId" clId="{1F05AD8E-1E94-4129-A3A3-3F8E3C902E96}" dt="2021-12-03T12:50:34.016" v="1438" actId="1076"/>
          <ac:grpSpMkLst>
            <pc:docMk/>
            <pc:sldMk cId="1320926425" sldId="4606"/>
            <ac:grpSpMk id="4" creationId="{BCFEFD58-5539-49DF-B09B-DFED36473F4C}"/>
          </ac:grpSpMkLst>
        </pc:grpChg>
        <pc:picChg chg="add mod">
          <ac:chgData name="前川 亮" userId="d7d429a203bb0ce1" providerId="LiveId" clId="{1F05AD8E-1E94-4129-A3A3-3F8E3C902E96}" dt="2021-12-03T12:50:27.234" v="1435" actId="1076"/>
          <ac:picMkLst>
            <pc:docMk/>
            <pc:sldMk cId="1320926425" sldId="4606"/>
            <ac:picMk id="67" creationId="{57648832-76CC-4792-BBC9-935E39D2DC0C}"/>
          </ac:picMkLst>
        </pc:picChg>
        <pc:picChg chg="add mod">
          <ac:chgData name="前川 亮" userId="d7d429a203bb0ce1" providerId="LiveId" clId="{1F05AD8E-1E94-4129-A3A3-3F8E3C902E96}" dt="2021-12-03T12:50:29.218" v="1436" actId="1076"/>
          <ac:picMkLst>
            <pc:docMk/>
            <pc:sldMk cId="1320926425" sldId="4606"/>
            <ac:picMk id="1026" creationId="{DAB66A7A-7E97-4114-97CE-45E5CFD22CB7}"/>
          </ac:picMkLst>
        </pc:picChg>
        <pc:cxnChg chg="add del mod">
          <ac:chgData name="前川 亮" userId="d7d429a203bb0ce1" providerId="LiveId" clId="{1F05AD8E-1E94-4129-A3A3-3F8E3C902E96}" dt="2021-12-03T12:50:31.382" v="1437" actId="478"/>
          <ac:cxnSpMkLst>
            <pc:docMk/>
            <pc:sldMk cId="1320926425" sldId="4606"/>
            <ac:cxnSpMk id="64" creationId="{402A8A10-57F4-4950-B65C-8639DAAF5B14}"/>
          </ac:cxnSpMkLst>
        </pc:cxnChg>
      </pc:sldChg>
      <pc:sldChg chg="addSp modSp mod">
        <pc:chgData name="前川 亮" userId="d7d429a203bb0ce1" providerId="LiveId" clId="{1F05AD8E-1E94-4129-A3A3-3F8E3C902E96}" dt="2021-12-03T13:00:50.461" v="1496" actId="1076"/>
        <pc:sldMkLst>
          <pc:docMk/>
          <pc:sldMk cId="2024938155" sldId="4607"/>
        </pc:sldMkLst>
        <pc:spChg chg="mod">
          <ac:chgData name="前川 亮" userId="d7d429a203bb0ce1" providerId="LiveId" clId="{1F05AD8E-1E94-4129-A3A3-3F8E3C902E96}" dt="2021-12-03T12:29:30.814" v="944"/>
          <ac:spMkLst>
            <pc:docMk/>
            <pc:sldMk cId="2024938155" sldId="4607"/>
            <ac:spMk id="2" creationId="{F2B57C7A-DF2B-44D9-8F38-DC3702870E8E}"/>
          </ac:spMkLst>
        </pc:spChg>
        <pc:spChg chg="mod">
          <ac:chgData name="前川 亮" userId="d7d429a203bb0ce1" providerId="LiveId" clId="{1F05AD8E-1E94-4129-A3A3-3F8E3C902E96}" dt="2021-12-03T13:00:30.113" v="1494" actId="1036"/>
          <ac:spMkLst>
            <pc:docMk/>
            <pc:sldMk cId="2024938155" sldId="4607"/>
            <ac:spMk id="3" creationId="{F99CF2C0-6272-4D67-9A21-D122128DD4AA}"/>
          </ac:spMkLst>
        </pc:spChg>
        <pc:spChg chg="mod">
          <ac:chgData name="前川 亮" userId="d7d429a203bb0ce1" providerId="LiveId" clId="{1F05AD8E-1E94-4129-A3A3-3F8E3C902E96}" dt="2021-12-03T13:00:50.461" v="1496" actId="1076"/>
          <ac:spMkLst>
            <pc:docMk/>
            <pc:sldMk cId="2024938155" sldId="4607"/>
            <ac:spMk id="9" creationId="{06071CA1-5CC3-4F9E-8B2C-17E0F026DE5D}"/>
          </ac:spMkLst>
        </pc:spChg>
        <pc:spChg chg="mod">
          <ac:chgData name="前川 亮" userId="d7d429a203bb0ce1" providerId="LiveId" clId="{1F05AD8E-1E94-4129-A3A3-3F8E3C902E96}" dt="2021-12-03T13:00:50.461" v="1496" actId="1076"/>
          <ac:spMkLst>
            <pc:docMk/>
            <pc:sldMk cId="2024938155" sldId="4607"/>
            <ac:spMk id="10" creationId="{5A013737-F5D5-49D1-9643-E77CF8B5C218}"/>
          </ac:spMkLst>
        </pc:spChg>
        <pc:spChg chg="mod">
          <ac:chgData name="前川 亮" userId="d7d429a203bb0ce1" providerId="LiveId" clId="{1F05AD8E-1E94-4129-A3A3-3F8E3C902E96}" dt="2021-12-03T13:00:50.461" v="1496" actId="1076"/>
          <ac:spMkLst>
            <pc:docMk/>
            <pc:sldMk cId="2024938155" sldId="4607"/>
            <ac:spMk id="12" creationId="{CC2F8AE4-36F4-45E6-ACAC-C948FAF2DDEE}"/>
          </ac:spMkLst>
        </pc:spChg>
        <pc:spChg chg="mod">
          <ac:chgData name="前川 亮" userId="d7d429a203bb0ce1" providerId="LiveId" clId="{1F05AD8E-1E94-4129-A3A3-3F8E3C902E96}" dt="2021-12-03T13:00:50.461" v="1496" actId="1076"/>
          <ac:spMkLst>
            <pc:docMk/>
            <pc:sldMk cId="2024938155" sldId="4607"/>
            <ac:spMk id="16" creationId="{3FD12A3D-18BC-4E34-9BCC-1CD362D2D96C}"/>
          </ac:spMkLst>
        </pc:spChg>
        <pc:spChg chg="mod">
          <ac:chgData name="前川 亮" userId="d7d429a203bb0ce1" providerId="LiveId" clId="{1F05AD8E-1E94-4129-A3A3-3F8E3C902E96}" dt="2021-12-03T13:00:50.461" v="1496" actId="1076"/>
          <ac:spMkLst>
            <pc:docMk/>
            <pc:sldMk cId="2024938155" sldId="4607"/>
            <ac:spMk id="17" creationId="{E463D689-F7FC-449D-B12B-6A3849FAC392}"/>
          </ac:spMkLst>
        </pc:spChg>
        <pc:spChg chg="mod">
          <ac:chgData name="前川 亮" userId="d7d429a203bb0ce1" providerId="LiveId" clId="{1F05AD8E-1E94-4129-A3A3-3F8E3C902E96}" dt="2021-12-03T13:00:50.461" v="1496" actId="1076"/>
          <ac:spMkLst>
            <pc:docMk/>
            <pc:sldMk cId="2024938155" sldId="4607"/>
            <ac:spMk id="19" creationId="{881833C9-617B-4288-8CF8-F28E1AD22320}"/>
          </ac:spMkLst>
        </pc:spChg>
        <pc:spChg chg="mod">
          <ac:chgData name="前川 亮" userId="d7d429a203bb0ce1" providerId="LiveId" clId="{1F05AD8E-1E94-4129-A3A3-3F8E3C902E96}" dt="2021-12-03T13:00:50.461" v="1496" actId="1076"/>
          <ac:spMkLst>
            <pc:docMk/>
            <pc:sldMk cId="2024938155" sldId="4607"/>
            <ac:spMk id="20" creationId="{D95301CC-26C7-4031-8BE8-9BCF263E5952}"/>
          </ac:spMkLst>
        </pc:spChg>
        <pc:spChg chg="mod">
          <ac:chgData name="前川 亮" userId="d7d429a203bb0ce1" providerId="LiveId" clId="{1F05AD8E-1E94-4129-A3A3-3F8E3C902E96}" dt="2021-12-03T13:00:50.461" v="1496" actId="1076"/>
          <ac:spMkLst>
            <pc:docMk/>
            <pc:sldMk cId="2024938155" sldId="4607"/>
            <ac:spMk id="23" creationId="{3ABE0DF7-B9CD-4D92-BC85-90A2651FBB72}"/>
          </ac:spMkLst>
        </pc:spChg>
        <pc:spChg chg="mod">
          <ac:chgData name="前川 亮" userId="d7d429a203bb0ce1" providerId="LiveId" clId="{1F05AD8E-1E94-4129-A3A3-3F8E3C902E96}" dt="2021-12-03T13:00:50.461" v="1496" actId="1076"/>
          <ac:spMkLst>
            <pc:docMk/>
            <pc:sldMk cId="2024938155" sldId="4607"/>
            <ac:spMk id="27" creationId="{B1BEDC0D-6696-4E13-A31F-9D0DE80ABC56}"/>
          </ac:spMkLst>
        </pc:spChg>
        <pc:spChg chg="mod">
          <ac:chgData name="前川 亮" userId="d7d429a203bb0ce1" providerId="LiveId" clId="{1F05AD8E-1E94-4129-A3A3-3F8E3C902E96}" dt="2021-12-03T13:00:50.461" v="1496" actId="1076"/>
          <ac:spMkLst>
            <pc:docMk/>
            <pc:sldMk cId="2024938155" sldId="4607"/>
            <ac:spMk id="28" creationId="{7F3BC454-1E64-449A-9B36-37ADB775113C}"/>
          </ac:spMkLst>
        </pc:spChg>
        <pc:grpChg chg="add mod">
          <ac:chgData name="前川 亮" userId="d7d429a203bb0ce1" providerId="LiveId" clId="{1F05AD8E-1E94-4129-A3A3-3F8E3C902E96}" dt="2021-12-03T13:00:50.461" v="1496" actId="1076"/>
          <ac:grpSpMkLst>
            <pc:docMk/>
            <pc:sldMk cId="2024938155" sldId="4607"/>
            <ac:grpSpMk id="5" creationId="{A8A21302-7473-4E91-AFE9-B5DBDE51072F}"/>
          </ac:grpSpMkLst>
        </pc:grpChg>
        <pc:grpChg chg="mod">
          <ac:chgData name="前川 亮" userId="d7d429a203bb0ce1" providerId="LiveId" clId="{1F05AD8E-1E94-4129-A3A3-3F8E3C902E96}" dt="2021-12-03T13:00:50.461" v="1496" actId="1076"/>
          <ac:grpSpMkLst>
            <pc:docMk/>
            <pc:sldMk cId="2024938155" sldId="4607"/>
            <ac:grpSpMk id="13" creationId="{12F20E92-E4F0-49D6-9188-3717AD0BD89C}"/>
          </ac:grpSpMkLst>
        </pc:grpChg>
        <pc:grpChg chg="mod">
          <ac:chgData name="前川 亮" userId="d7d429a203bb0ce1" providerId="LiveId" clId="{1F05AD8E-1E94-4129-A3A3-3F8E3C902E96}" dt="2021-12-03T13:00:50.461" v="1496" actId="1076"/>
          <ac:grpSpMkLst>
            <pc:docMk/>
            <pc:sldMk cId="2024938155" sldId="4607"/>
            <ac:grpSpMk id="14" creationId="{DA415513-AE20-491C-8E10-1CCCB3778C81}"/>
          </ac:grpSpMkLst>
        </pc:grpChg>
        <pc:picChg chg="mod">
          <ac:chgData name="前川 亮" userId="d7d429a203bb0ce1" providerId="LiveId" clId="{1F05AD8E-1E94-4129-A3A3-3F8E3C902E96}" dt="2021-12-03T13:00:50.461" v="1496" actId="1076"/>
          <ac:picMkLst>
            <pc:docMk/>
            <pc:sldMk cId="2024938155" sldId="4607"/>
            <ac:picMk id="6" creationId="{7B8A893D-A1E9-4382-A481-DFA851F791DC}"/>
          </ac:picMkLst>
        </pc:picChg>
        <pc:picChg chg="mod">
          <ac:chgData name="前川 亮" userId="d7d429a203bb0ce1" providerId="LiveId" clId="{1F05AD8E-1E94-4129-A3A3-3F8E3C902E96}" dt="2021-12-03T13:00:50.461" v="1496" actId="1076"/>
          <ac:picMkLst>
            <pc:docMk/>
            <pc:sldMk cId="2024938155" sldId="4607"/>
            <ac:picMk id="7" creationId="{7CD01CBB-DBD2-4E61-9FD2-3C0AAF4B77DF}"/>
          </ac:picMkLst>
        </pc:picChg>
        <pc:picChg chg="mod">
          <ac:chgData name="前川 亮" userId="d7d429a203bb0ce1" providerId="LiveId" clId="{1F05AD8E-1E94-4129-A3A3-3F8E3C902E96}" dt="2021-12-03T13:00:50.461" v="1496" actId="1076"/>
          <ac:picMkLst>
            <pc:docMk/>
            <pc:sldMk cId="2024938155" sldId="4607"/>
            <ac:picMk id="15" creationId="{700474DA-07B1-4B69-9E2E-880F9EE42DEF}"/>
          </ac:picMkLst>
        </pc:picChg>
        <pc:picChg chg="mod">
          <ac:chgData name="前川 亮" userId="d7d429a203bb0ce1" providerId="LiveId" clId="{1F05AD8E-1E94-4129-A3A3-3F8E3C902E96}" dt="2021-12-03T13:00:50.461" v="1496" actId="1076"/>
          <ac:picMkLst>
            <pc:docMk/>
            <pc:sldMk cId="2024938155" sldId="4607"/>
            <ac:picMk id="18" creationId="{7937C4E4-8488-4C8F-9C09-2079E5B25900}"/>
          </ac:picMkLst>
        </pc:picChg>
        <pc:picChg chg="mod">
          <ac:chgData name="前川 亮" userId="d7d429a203bb0ce1" providerId="LiveId" clId="{1F05AD8E-1E94-4129-A3A3-3F8E3C902E96}" dt="2021-12-03T13:00:50.461" v="1496" actId="1076"/>
          <ac:picMkLst>
            <pc:docMk/>
            <pc:sldMk cId="2024938155" sldId="4607"/>
            <ac:picMk id="21" creationId="{9358D536-3D3D-4FAA-92A5-474288992AB1}"/>
          </ac:picMkLst>
        </pc:picChg>
        <pc:cxnChg chg="mod">
          <ac:chgData name="前川 亮" userId="d7d429a203bb0ce1" providerId="LiveId" clId="{1F05AD8E-1E94-4129-A3A3-3F8E3C902E96}" dt="2021-12-03T13:00:50.461" v="1496" actId="1076"/>
          <ac:cxnSpMkLst>
            <pc:docMk/>
            <pc:sldMk cId="2024938155" sldId="4607"/>
            <ac:cxnSpMk id="8" creationId="{A7B686EE-98B6-461F-AB0F-DB56A6AD0B25}"/>
          </ac:cxnSpMkLst>
        </pc:cxnChg>
        <pc:cxnChg chg="mod">
          <ac:chgData name="前川 亮" userId="d7d429a203bb0ce1" providerId="LiveId" clId="{1F05AD8E-1E94-4129-A3A3-3F8E3C902E96}" dt="2021-12-03T13:00:50.461" v="1496" actId="1076"/>
          <ac:cxnSpMkLst>
            <pc:docMk/>
            <pc:sldMk cId="2024938155" sldId="4607"/>
            <ac:cxnSpMk id="11" creationId="{AC2660A1-C2AE-48A2-882B-8B534258DBD2}"/>
          </ac:cxnSpMkLst>
        </pc:cxnChg>
        <pc:cxnChg chg="mod">
          <ac:chgData name="前川 亮" userId="d7d429a203bb0ce1" providerId="LiveId" clId="{1F05AD8E-1E94-4129-A3A3-3F8E3C902E96}" dt="2021-12-03T13:00:50.461" v="1496" actId="1076"/>
          <ac:cxnSpMkLst>
            <pc:docMk/>
            <pc:sldMk cId="2024938155" sldId="4607"/>
            <ac:cxnSpMk id="22" creationId="{7A7733F5-D31F-40D7-B685-1B33B227357F}"/>
          </ac:cxnSpMkLst>
        </pc:cxnChg>
        <pc:cxnChg chg="mod">
          <ac:chgData name="前川 亮" userId="d7d429a203bb0ce1" providerId="LiveId" clId="{1F05AD8E-1E94-4129-A3A3-3F8E3C902E96}" dt="2021-12-03T13:00:50.461" v="1496" actId="1076"/>
          <ac:cxnSpMkLst>
            <pc:docMk/>
            <pc:sldMk cId="2024938155" sldId="4607"/>
            <ac:cxnSpMk id="24" creationId="{ADB2E8D0-B732-48B8-9C4E-E0E2DFB4ED77}"/>
          </ac:cxnSpMkLst>
        </pc:cxnChg>
        <pc:cxnChg chg="mod">
          <ac:chgData name="前川 亮" userId="d7d429a203bb0ce1" providerId="LiveId" clId="{1F05AD8E-1E94-4129-A3A3-3F8E3C902E96}" dt="2021-12-03T13:00:50.461" v="1496" actId="1076"/>
          <ac:cxnSpMkLst>
            <pc:docMk/>
            <pc:sldMk cId="2024938155" sldId="4607"/>
            <ac:cxnSpMk id="25" creationId="{D36D3231-4C2E-4533-9E85-005FCFA7E52D}"/>
          </ac:cxnSpMkLst>
        </pc:cxnChg>
        <pc:cxnChg chg="mod">
          <ac:chgData name="前川 亮" userId="d7d429a203bb0ce1" providerId="LiveId" clId="{1F05AD8E-1E94-4129-A3A3-3F8E3C902E96}" dt="2021-12-03T13:00:50.461" v="1496" actId="1076"/>
          <ac:cxnSpMkLst>
            <pc:docMk/>
            <pc:sldMk cId="2024938155" sldId="4607"/>
            <ac:cxnSpMk id="26" creationId="{E92C4055-9C59-4C6C-97F5-952DAC1CCB39}"/>
          </ac:cxnSpMkLst>
        </pc:cxnChg>
      </pc:sldChg>
      <pc:sldChg chg="modSp del mod">
        <pc:chgData name="前川 亮" userId="d7d429a203bb0ce1" providerId="LiveId" clId="{1F05AD8E-1E94-4129-A3A3-3F8E3C902E96}" dt="2021-12-03T23:36:45.479" v="1577" actId="47"/>
        <pc:sldMkLst>
          <pc:docMk/>
          <pc:sldMk cId="748909644" sldId="4608"/>
        </pc:sldMkLst>
        <pc:spChg chg="mod">
          <ac:chgData name="前川 亮" userId="d7d429a203bb0ce1" providerId="LiveId" clId="{1F05AD8E-1E94-4129-A3A3-3F8E3C902E96}" dt="2021-12-03T12:29:30.814" v="944"/>
          <ac:spMkLst>
            <pc:docMk/>
            <pc:sldMk cId="748909644" sldId="4608"/>
            <ac:spMk id="2" creationId="{28494499-3BA6-4316-A39A-7D6A66917618}"/>
          </ac:spMkLst>
        </pc:spChg>
        <pc:spChg chg="mod">
          <ac:chgData name="前川 亮" userId="d7d429a203bb0ce1" providerId="LiveId" clId="{1F05AD8E-1E94-4129-A3A3-3F8E3C902E96}" dt="2021-12-03T12:41:08.650" v="1204" actId="207"/>
          <ac:spMkLst>
            <pc:docMk/>
            <pc:sldMk cId="748909644" sldId="4608"/>
            <ac:spMk id="3" creationId="{37284CDF-FFD4-4CF0-98E5-62A9B17AEE30}"/>
          </ac:spMkLst>
        </pc:spChg>
      </pc:sldChg>
      <pc:sldChg chg="modSp mod">
        <pc:chgData name="前川 亮" userId="d7d429a203bb0ce1" providerId="LiveId" clId="{1F05AD8E-1E94-4129-A3A3-3F8E3C902E96}" dt="2021-12-03T13:01:17.846" v="1498" actId="403"/>
        <pc:sldMkLst>
          <pc:docMk/>
          <pc:sldMk cId="2937483640" sldId="4609"/>
        </pc:sldMkLst>
        <pc:spChg chg="mod">
          <ac:chgData name="前川 亮" userId="d7d429a203bb0ce1" providerId="LiveId" clId="{1F05AD8E-1E94-4129-A3A3-3F8E3C902E96}" dt="2021-12-03T12:37:56.087" v="1080" actId="242"/>
          <ac:spMkLst>
            <pc:docMk/>
            <pc:sldMk cId="2937483640" sldId="4609"/>
            <ac:spMk id="2" creationId="{0C2B1507-A697-49D3-81ED-91D49803B7AC}"/>
          </ac:spMkLst>
        </pc:spChg>
        <pc:spChg chg="mod">
          <ac:chgData name="前川 亮" userId="d7d429a203bb0ce1" providerId="LiveId" clId="{1F05AD8E-1E94-4129-A3A3-3F8E3C902E96}" dt="2021-12-03T13:01:14.893" v="1497" actId="1076"/>
          <ac:spMkLst>
            <pc:docMk/>
            <pc:sldMk cId="2937483640" sldId="4609"/>
            <ac:spMk id="3" creationId="{C33CBE83-F284-4B33-BE66-EB5D40B9C5DF}"/>
          </ac:spMkLst>
        </pc:spChg>
        <pc:spChg chg="mod">
          <ac:chgData name="前川 亮" userId="d7d429a203bb0ce1" providerId="LiveId" clId="{1F05AD8E-1E94-4129-A3A3-3F8E3C902E96}" dt="2021-12-03T13:01:17.846" v="1498" actId="403"/>
          <ac:spMkLst>
            <pc:docMk/>
            <pc:sldMk cId="2937483640" sldId="4609"/>
            <ac:spMk id="4" creationId="{D728AA1F-C708-43DC-AEEF-99D8EC393153}"/>
          </ac:spMkLst>
        </pc:spChg>
        <pc:spChg chg="mod">
          <ac:chgData name="前川 亮" userId="d7d429a203bb0ce1" providerId="LiveId" clId="{1F05AD8E-1E94-4129-A3A3-3F8E3C902E96}" dt="2021-12-03T13:01:17.846" v="1498" actId="403"/>
          <ac:spMkLst>
            <pc:docMk/>
            <pc:sldMk cId="2937483640" sldId="4609"/>
            <ac:spMk id="9" creationId="{F8AADC35-E2B9-4B9F-A604-7C1B4458B1F1}"/>
          </ac:spMkLst>
        </pc:spChg>
        <pc:picChg chg="mod">
          <ac:chgData name="前川 亮" userId="d7d429a203bb0ce1" providerId="LiveId" clId="{1F05AD8E-1E94-4129-A3A3-3F8E3C902E96}" dt="2021-12-03T12:35:09.032" v="1075" actId="1038"/>
          <ac:picMkLst>
            <pc:docMk/>
            <pc:sldMk cId="2937483640" sldId="4609"/>
            <ac:picMk id="1028" creationId="{D6FAFAFD-74C6-42FD-96FF-D7CF857C1890}"/>
          </ac:picMkLst>
        </pc:picChg>
        <pc:picChg chg="mod">
          <ac:chgData name="前川 亮" userId="d7d429a203bb0ce1" providerId="LiveId" clId="{1F05AD8E-1E94-4129-A3A3-3F8E3C902E96}" dt="2021-12-03T12:34:48.385" v="1026" actId="1038"/>
          <ac:picMkLst>
            <pc:docMk/>
            <pc:sldMk cId="2937483640" sldId="4609"/>
            <ac:picMk id="1030" creationId="{BB2A9D12-B921-4706-90D2-9BB4D4DAD68D}"/>
          </ac:picMkLst>
        </pc:picChg>
        <pc:picChg chg="mod">
          <ac:chgData name="前川 亮" userId="d7d429a203bb0ce1" providerId="LiveId" clId="{1F05AD8E-1E94-4129-A3A3-3F8E3C902E96}" dt="2021-12-03T12:34:48.385" v="1026" actId="1038"/>
          <ac:picMkLst>
            <pc:docMk/>
            <pc:sldMk cId="2937483640" sldId="4609"/>
            <ac:picMk id="3074" creationId="{CD5D9FE6-1045-4F8B-B57E-750B1F239D69}"/>
          </ac:picMkLst>
        </pc:picChg>
      </pc:sldChg>
      <pc:sldChg chg="modSp">
        <pc:chgData name="前川 亮" userId="d7d429a203bb0ce1" providerId="LiveId" clId="{1F05AD8E-1E94-4129-A3A3-3F8E3C902E96}" dt="2021-12-03T12:29:30.814" v="944"/>
        <pc:sldMkLst>
          <pc:docMk/>
          <pc:sldMk cId="679815839" sldId="4610"/>
        </pc:sldMkLst>
        <pc:spChg chg="mod">
          <ac:chgData name="前川 亮" userId="d7d429a203bb0ce1" providerId="LiveId" clId="{1F05AD8E-1E94-4129-A3A3-3F8E3C902E96}" dt="2021-12-03T12:29:30.814" v="944"/>
          <ac:spMkLst>
            <pc:docMk/>
            <pc:sldMk cId="679815839" sldId="4610"/>
            <ac:spMk id="2" creationId="{53263A75-B5EA-46A9-BFDB-C1924E6371A0}"/>
          </ac:spMkLst>
        </pc:spChg>
        <pc:spChg chg="mod">
          <ac:chgData name="前川 亮" userId="d7d429a203bb0ce1" providerId="LiveId" clId="{1F05AD8E-1E94-4129-A3A3-3F8E3C902E96}" dt="2021-12-03T12:29:30.814" v="944"/>
          <ac:spMkLst>
            <pc:docMk/>
            <pc:sldMk cId="679815839" sldId="4610"/>
            <ac:spMk id="7" creationId="{4920963F-09EC-4A5C-BCF6-96C29B40AF79}"/>
          </ac:spMkLst>
        </pc:spChg>
      </pc:sldChg>
      <pc:sldChg chg="modSp mod">
        <pc:chgData name="前川 亮" userId="d7d429a203bb0ce1" providerId="LiveId" clId="{1F05AD8E-1E94-4129-A3A3-3F8E3C902E96}" dt="2021-12-03T12:38:55.460" v="1149" actId="1038"/>
        <pc:sldMkLst>
          <pc:docMk/>
          <pc:sldMk cId="1485954499" sldId="4611"/>
        </pc:sldMkLst>
        <pc:spChg chg="mod">
          <ac:chgData name="前川 亮" userId="d7d429a203bb0ce1" providerId="LiveId" clId="{1F05AD8E-1E94-4129-A3A3-3F8E3C902E96}" dt="2021-12-03T12:29:30.814" v="944"/>
          <ac:spMkLst>
            <pc:docMk/>
            <pc:sldMk cId="1485954499" sldId="4611"/>
            <ac:spMk id="2" creationId="{385BA609-B7FD-4BC2-8A11-6880A60B1E87}"/>
          </ac:spMkLst>
        </pc:spChg>
        <pc:spChg chg="mod">
          <ac:chgData name="前川 亮" userId="d7d429a203bb0ce1" providerId="LiveId" clId="{1F05AD8E-1E94-4129-A3A3-3F8E3C902E96}" dt="2021-12-03T12:38:55.460" v="1149" actId="1038"/>
          <ac:spMkLst>
            <pc:docMk/>
            <pc:sldMk cId="1485954499" sldId="4611"/>
            <ac:spMk id="7" creationId="{DEE77FF6-8792-4AB8-8166-E2659D2CA847}"/>
          </ac:spMkLst>
        </pc:spChg>
        <pc:picChg chg="mod">
          <ac:chgData name="前川 亮" userId="d7d429a203bb0ce1" providerId="LiveId" clId="{1F05AD8E-1E94-4129-A3A3-3F8E3C902E96}" dt="2021-12-03T12:38:47.554" v="1121" actId="1038"/>
          <ac:picMkLst>
            <pc:docMk/>
            <pc:sldMk cId="1485954499" sldId="4611"/>
            <ac:picMk id="4" creationId="{D618F838-281E-458B-83A6-EA192DE341CF}"/>
          </ac:picMkLst>
        </pc:picChg>
        <pc:picChg chg="mod">
          <ac:chgData name="前川 亮" userId="d7d429a203bb0ce1" providerId="LiveId" clId="{1F05AD8E-1E94-4129-A3A3-3F8E3C902E96}" dt="2021-12-03T12:38:53.397" v="1140" actId="1038"/>
          <ac:picMkLst>
            <pc:docMk/>
            <pc:sldMk cId="1485954499" sldId="4611"/>
            <ac:picMk id="6" creationId="{55E50804-47C2-4305-9F05-2A2F27E2BA3D}"/>
          </ac:picMkLst>
        </pc:picChg>
      </pc:sldChg>
      <pc:sldChg chg="modSp mod">
        <pc:chgData name="前川 亮" userId="d7d429a203bb0ce1" providerId="LiveId" clId="{1F05AD8E-1E94-4129-A3A3-3F8E3C902E96}" dt="2021-12-03T13:02:42.491" v="1538" actId="1036"/>
        <pc:sldMkLst>
          <pc:docMk/>
          <pc:sldMk cId="2229391363" sldId="4618"/>
        </pc:sldMkLst>
        <pc:spChg chg="mod">
          <ac:chgData name="前川 亮" userId="d7d429a203bb0ce1" providerId="LiveId" clId="{1F05AD8E-1E94-4129-A3A3-3F8E3C902E96}" dt="2021-12-03T12:29:30.814" v="944"/>
          <ac:spMkLst>
            <pc:docMk/>
            <pc:sldMk cId="2229391363" sldId="4618"/>
            <ac:spMk id="6" creationId="{02552BFD-1F6A-4F64-8246-EFF950933A17}"/>
          </ac:spMkLst>
        </pc:spChg>
        <pc:spChg chg="mod">
          <ac:chgData name="前川 亮" userId="d7d429a203bb0ce1" providerId="LiveId" clId="{1F05AD8E-1E94-4129-A3A3-3F8E3C902E96}" dt="2021-12-03T12:39:35.337" v="1151" actId="255"/>
          <ac:spMkLst>
            <pc:docMk/>
            <pc:sldMk cId="2229391363" sldId="4618"/>
            <ac:spMk id="7" creationId="{A51BB583-A396-4616-8040-D0BCD819F096}"/>
          </ac:spMkLst>
        </pc:spChg>
        <pc:spChg chg="mod">
          <ac:chgData name="前川 亮" userId="d7d429a203bb0ce1" providerId="LiveId" clId="{1F05AD8E-1E94-4129-A3A3-3F8E3C902E96}" dt="2021-12-03T13:02:36.146" v="1528" actId="403"/>
          <ac:spMkLst>
            <pc:docMk/>
            <pc:sldMk cId="2229391363" sldId="4618"/>
            <ac:spMk id="33" creationId="{E082A37F-3C99-4AC7-B5E1-55C92B4594CD}"/>
          </ac:spMkLst>
        </pc:spChg>
        <pc:spChg chg="mod">
          <ac:chgData name="前川 亮" userId="d7d429a203bb0ce1" providerId="LiveId" clId="{1F05AD8E-1E94-4129-A3A3-3F8E3C902E96}" dt="2021-12-03T13:02:42.491" v="1538" actId="1036"/>
          <ac:spMkLst>
            <pc:docMk/>
            <pc:sldMk cId="2229391363" sldId="4618"/>
            <ac:spMk id="77" creationId="{C0287A52-1CCE-475F-9CCD-B96EA7E2F222}"/>
          </ac:spMkLst>
        </pc:spChg>
        <pc:spChg chg="mod">
          <ac:chgData name="前川 亮" userId="d7d429a203bb0ce1" providerId="LiveId" clId="{1F05AD8E-1E94-4129-A3A3-3F8E3C902E96}" dt="2021-12-03T13:02:42.491" v="1538" actId="1036"/>
          <ac:spMkLst>
            <pc:docMk/>
            <pc:sldMk cId="2229391363" sldId="4618"/>
            <ac:spMk id="78" creationId="{BBC0F8A7-B20C-439A-9B4D-A1D927EE0BEF}"/>
          </ac:spMkLst>
        </pc:spChg>
        <pc:spChg chg="mod">
          <ac:chgData name="前川 亮" userId="d7d429a203bb0ce1" providerId="LiveId" clId="{1F05AD8E-1E94-4129-A3A3-3F8E3C902E96}" dt="2021-12-03T13:02:42.491" v="1538" actId="1036"/>
          <ac:spMkLst>
            <pc:docMk/>
            <pc:sldMk cId="2229391363" sldId="4618"/>
            <ac:spMk id="80" creationId="{AF88D3E4-3EEC-4F3F-B53E-9BD415D6572F}"/>
          </ac:spMkLst>
        </pc:spChg>
        <pc:spChg chg="mod">
          <ac:chgData name="前川 亮" userId="d7d429a203bb0ce1" providerId="LiveId" clId="{1F05AD8E-1E94-4129-A3A3-3F8E3C902E96}" dt="2021-12-03T13:02:42.491" v="1538" actId="1036"/>
          <ac:spMkLst>
            <pc:docMk/>
            <pc:sldMk cId="2229391363" sldId="4618"/>
            <ac:spMk id="85" creationId="{40F05B8C-AF6E-4AD0-8170-BBD68A4CBB82}"/>
          </ac:spMkLst>
        </pc:spChg>
        <pc:spChg chg="mod">
          <ac:chgData name="前川 亮" userId="d7d429a203bb0ce1" providerId="LiveId" clId="{1F05AD8E-1E94-4129-A3A3-3F8E3C902E96}" dt="2021-12-03T13:02:42.491" v="1538" actId="1036"/>
          <ac:spMkLst>
            <pc:docMk/>
            <pc:sldMk cId="2229391363" sldId="4618"/>
            <ac:spMk id="86" creationId="{F87F729E-B79D-4137-BA4F-5192E975B89E}"/>
          </ac:spMkLst>
        </pc:spChg>
        <pc:spChg chg="mod">
          <ac:chgData name="前川 亮" userId="d7d429a203bb0ce1" providerId="LiveId" clId="{1F05AD8E-1E94-4129-A3A3-3F8E3C902E96}" dt="2021-12-03T13:02:42.491" v="1538" actId="1036"/>
          <ac:spMkLst>
            <pc:docMk/>
            <pc:sldMk cId="2229391363" sldId="4618"/>
            <ac:spMk id="89" creationId="{0C5B6A16-2488-4C88-A69A-42245DBF45C6}"/>
          </ac:spMkLst>
        </pc:spChg>
        <pc:spChg chg="mod">
          <ac:chgData name="前川 亮" userId="d7d429a203bb0ce1" providerId="LiveId" clId="{1F05AD8E-1E94-4129-A3A3-3F8E3C902E96}" dt="2021-12-03T13:02:42.491" v="1538" actId="1036"/>
          <ac:spMkLst>
            <pc:docMk/>
            <pc:sldMk cId="2229391363" sldId="4618"/>
            <ac:spMk id="91" creationId="{A530E2DD-344C-41E7-AC42-B41056F120C0}"/>
          </ac:spMkLst>
        </pc:spChg>
        <pc:spChg chg="mod">
          <ac:chgData name="前川 亮" userId="d7d429a203bb0ce1" providerId="LiveId" clId="{1F05AD8E-1E94-4129-A3A3-3F8E3C902E96}" dt="2021-12-03T13:02:42.491" v="1538" actId="1036"/>
          <ac:spMkLst>
            <pc:docMk/>
            <pc:sldMk cId="2229391363" sldId="4618"/>
            <ac:spMk id="92" creationId="{FAEB4D97-621B-4B9A-9D5E-1B52444799A7}"/>
          </ac:spMkLst>
        </pc:spChg>
        <pc:spChg chg="mod">
          <ac:chgData name="前川 亮" userId="d7d429a203bb0ce1" providerId="LiveId" clId="{1F05AD8E-1E94-4129-A3A3-3F8E3C902E96}" dt="2021-12-03T13:02:42.491" v="1538" actId="1036"/>
          <ac:spMkLst>
            <pc:docMk/>
            <pc:sldMk cId="2229391363" sldId="4618"/>
            <ac:spMk id="94" creationId="{0E1D3CE2-9FA4-4CC7-B0A7-82039F49299D}"/>
          </ac:spMkLst>
        </pc:spChg>
        <pc:spChg chg="mod">
          <ac:chgData name="前川 亮" userId="d7d429a203bb0ce1" providerId="LiveId" clId="{1F05AD8E-1E94-4129-A3A3-3F8E3C902E96}" dt="2021-12-03T13:02:42.491" v="1538" actId="1036"/>
          <ac:spMkLst>
            <pc:docMk/>
            <pc:sldMk cId="2229391363" sldId="4618"/>
            <ac:spMk id="95" creationId="{D71CDABF-809D-4878-9351-3AF46DBD53B9}"/>
          </ac:spMkLst>
        </pc:spChg>
        <pc:grpChg chg="mod">
          <ac:chgData name="前川 亮" userId="d7d429a203bb0ce1" providerId="LiveId" clId="{1F05AD8E-1E94-4129-A3A3-3F8E3C902E96}" dt="2021-12-03T13:02:42.491" v="1538" actId="1036"/>
          <ac:grpSpMkLst>
            <pc:docMk/>
            <pc:sldMk cId="2229391363" sldId="4618"/>
            <ac:grpSpMk id="34" creationId="{E705B7FA-33B8-4C36-AEDC-07924D991DCD}"/>
          </ac:grpSpMkLst>
        </pc:grpChg>
        <pc:grpChg chg="mod">
          <ac:chgData name="前川 亮" userId="d7d429a203bb0ce1" providerId="LiveId" clId="{1F05AD8E-1E94-4129-A3A3-3F8E3C902E96}" dt="2021-12-03T13:02:42.491" v="1538" actId="1036"/>
          <ac:grpSpMkLst>
            <pc:docMk/>
            <pc:sldMk cId="2229391363" sldId="4618"/>
            <ac:grpSpMk id="81" creationId="{A7CC7D0F-B337-4672-B5D0-99417B3B8A3D}"/>
          </ac:grpSpMkLst>
        </pc:grpChg>
        <pc:grpChg chg="mod">
          <ac:chgData name="前川 亮" userId="d7d429a203bb0ce1" providerId="LiveId" clId="{1F05AD8E-1E94-4129-A3A3-3F8E3C902E96}" dt="2021-12-03T13:02:42.491" v="1538" actId="1036"/>
          <ac:grpSpMkLst>
            <pc:docMk/>
            <pc:sldMk cId="2229391363" sldId="4618"/>
            <ac:grpSpMk id="87" creationId="{49F727EC-4537-4FE7-8603-EB29A0FD76FF}"/>
          </ac:grpSpMkLst>
        </pc:grpChg>
        <pc:picChg chg="mod">
          <ac:chgData name="前川 亮" userId="d7d429a203bb0ce1" providerId="LiveId" clId="{1F05AD8E-1E94-4129-A3A3-3F8E3C902E96}" dt="2021-12-03T13:02:42.491" v="1538" actId="1036"/>
          <ac:picMkLst>
            <pc:docMk/>
            <pc:sldMk cId="2229391363" sldId="4618"/>
            <ac:picMk id="74" creationId="{ADFDD388-C7A8-42C3-AD2A-107B9641ADBD}"/>
          </ac:picMkLst>
        </pc:picChg>
        <pc:picChg chg="mod">
          <ac:chgData name="前川 亮" userId="d7d429a203bb0ce1" providerId="LiveId" clId="{1F05AD8E-1E94-4129-A3A3-3F8E3C902E96}" dt="2021-12-03T13:02:42.491" v="1538" actId="1036"/>
          <ac:picMkLst>
            <pc:docMk/>
            <pc:sldMk cId="2229391363" sldId="4618"/>
            <ac:picMk id="75" creationId="{965AA69F-CC80-43EB-97A7-70C7995B00FB}"/>
          </ac:picMkLst>
        </pc:picChg>
        <pc:picChg chg="mod">
          <ac:chgData name="前川 亮" userId="d7d429a203bb0ce1" providerId="LiveId" clId="{1F05AD8E-1E94-4129-A3A3-3F8E3C902E96}" dt="2021-12-03T13:02:42.491" v="1538" actId="1036"/>
          <ac:picMkLst>
            <pc:docMk/>
            <pc:sldMk cId="2229391363" sldId="4618"/>
            <ac:picMk id="90" creationId="{6C52C97C-0D4E-488D-A766-EC1DAC3CD8B8}"/>
          </ac:picMkLst>
        </pc:picChg>
        <pc:picChg chg="mod">
          <ac:chgData name="前川 亮" userId="d7d429a203bb0ce1" providerId="LiveId" clId="{1F05AD8E-1E94-4129-A3A3-3F8E3C902E96}" dt="2021-12-03T13:02:42.491" v="1538" actId="1036"/>
          <ac:picMkLst>
            <pc:docMk/>
            <pc:sldMk cId="2229391363" sldId="4618"/>
            <ac:picMk id="93" creationId="{25EE9C0C-5F80-4669-8F78-983C90B9DEDA}"/>
          </ac:picMkLst>
        </pc:picChg>
        <pc:picChg chg="mod">
          <ac:chgData name="前川 亮" userId="d7d429a203bb0ce1" providerId="LiveId" clId="{1F05AD8E-1E94-4129-A3A3-3F8E3C902E96}" dt="2021-12-03T13:02:42.491" v="1538" actId="1036"/>
          <ac:picMkLst>
            <pc:docMk/>
            <pc:sldMk cId="2229391363" sldId="4618"/>
            <ac:picMk id="96" creationId="{73E8B999-9067-41F9-8B0C-26BEE873AFC7}"/>
          </ac:picMkLst>
        </pc:picChg>
        <pc:cxnChg chg="mod">
          <ac:chgData name="前川 亮" userId="d7d429a203bb0ce1" providerId="LiveId" clId="{1F05AD8E-1E94-4129-A3A3-3F8E3C902E96}" dt="2021-12-03T13:02:42.491" v="1538" actId="1036"/>
          <ac:cxnSpMkLst>
            <pc:docMk/>
            <pc:sldMk cId="2229391363" sldId="4618"/>
            <ac:cxnSpMk id="76" creationId="{154FEBC1-20BB-4CC5-8B61-0DAC50682719}"/>
          </ac:cxnSpMkLst>
        </pc:cxnChg>
        <pc:cxnChg chg="mod">
          <ac:chgData name="前川 亮" userId="d7d429a203bb0ce1" providerId="LiveId" clId="{1F05AD8E-1E94-4129-A3A3-3F8E3C902E96}" dt="2021-12-03T13:02:42.491" v="1538" actId="1036"/>
          <ac:cxnSpMkLst>
            <pc:docMk/>
            <pc:sldMk cId="2229391363" sldId="4618"/>
            <ac:cxnSpMk id="79" creationId="{51F43753-8901-4F57-BD62-C99CFC6DDA69}"/>
          </ac:cxnSpMkLst>
        </pc:cxnChg>
        <pc:cxnChg chg="mod">
          <ac:chgData name="前川 亮" userId="d7d429a203bb0ce1" providerId="LiveId" clId="{1F05AD8E-1E94-4129-A3A3-3F8E3C902E96}" dt="2021-12-03T13:02:42.491" v="1538" actId="1036"/>
          <ac:cxnSpMkLst>
            <pc:docMk/>
            <pc:sldMk cId="2229391363" sldId="4618"/>
            <ac:cxnSpMk id="82" creationId="{02E11C60-3AB8-42C4-8420-DBFF25E1DAF5}"/>
          </ac:cxnSpMkLst>
        </pc:cxnChg>
        <pc:cxnChg chg="mod">
          <ac:chgData name="前川 亮" userId="d7d429a203bb0ce1" providerId="LiveId" clId="{1F05AD8E-1E94-4129-A3A3-3F8E3C902E96}" dt="2021-12-03T13:02:42.491" v="1538" actId="1036"/>
          <ac:cxnSpMkLst>
            <pc:docMk/>
            <pc:sldMk cId="2229391363" sldId="4618"/>
            <ac:cxnSpMk id="83" creationId="{8E0D040E-8C05-4F54-9EA7-F8D8553DA030}"/>
          </ac:cxnSpMkLst>
        </pc:cxnChg>
        <pc:cxnChg chg="mod">
          <ac:chgData name="前川 亮" userId="d7d429a203bb0ce1" providerId="LiveId" clId="{1F05AD8E-1E94-4129-A3A3-3F8E3C902E96}" dt="2021-12-03T13:02:42.491" v="1538" actId="1036"/>
          <ac:cxnSpMkLst>
            <pc:docMk/>
            <pc:sldMk cId="2229391363" sldId="4618"/>
            <ac:cxnSpMk id="84" creationId="{B04CD851-F0F1-4C19-8988-0539DA6ED0AC}"/>
          </ac:cxnSpMkLst>
        </pc:cxnChg>
        <pc:cxnChg chg="mod">
          <ac:chgData name="前川 亮" userId="d7d429a203bb0ce1" providerId="LiveId" clId="{1F05AD8E-1E94-4129-A3A3-3F8E3C902E96}" dt="2021-12-03T13:02:42.491" v="1538" actId="1036"/>
          <ac:cxnSpMkLst>
            <pc:docMk/>
            <pc:sldMk cId="2229391363" sldId="4618"/>
            <ac:cxnSpMk id="88" creationId="{C1A789DF-92E5-42FB-94D2-6268B6621C53}"/>
          </ac:cxnSpMkLst>
        </pc:cxnChg>
      </pc:sldChg>
      <pc:sldChg chg="addSp modSp mod">
        <pc:chgData name="前川 亮" userId="d7d429a203bb0ce1" providerId="LiveId" clId="{1F05AD8E-1E94-4129-A3A3-3F8E3C902E96}" dt="2021-12-03T13:02:12.625" v="1525" actId="1037"/>
        <pc:sldMkLst>
          <pc:docMk/>
          <pc:sldMk cId="2125464603" sldId="4619"/>
        </pc:sldMkLst>
        <pc:spChg chg="add mod">
          <ac:chgData name="前川 亮" userId="d7d429a203bb0ce1" providerId="LiveId" clId="{1F05AD8E-1E94-4129-A3A3-3F8E3C902E96}" dt="2021-12-03T11:23:31.020" v="553" actId="1036"/>
          <ac:spMkLst>
            <pc:docMk/>
            <pc:sldMk cId="2125464603" sldId="4619"/>
            <ac:spMk id="2" creationId="{D8F314D8-7A12-4DA3-9318-F6E924A3BE9F}"/>
          </ac:spMkLst>
        </pc:spChg>
        <pc:spChg chg="add mod">
          <ac:chgData name="前川 亮" userId="d7d429a203bb0ce1" providerId="LiveId" clId="{1F05AD8E-1E94-4129-A3A3-3F8E3C902E96}" dt="2021-12-03T11:23:31.020" v="553" actId="1036"/>
          <ac:spMkLst>
            <pc:docMk/>
            <pc:sldMk cId="2125464603" sldId="4619"/>
            <ac:spMk id="5" creationId="{48EA3970-2069-4D6E-A50C-A6B28AF1E1BC}"/>
          </ac:spMkLst>
        </pc:spChg>
        <pc:spChg chg="add mod">
          <ac:chgData name="前川 亮" userId="d7d429a203bb0ce1" providerId="LiveId" clId="{1F05AD8E-1E94-4129-A3A3-3F8E3C902E96}" dt="2021-12-03T13:02:12.625" v="1525" actId="1037"/>
          <ac:spMkLst>
            <pc:docMk/>
            <pc:sldMk cId="2125464603" sldId="4619"/>
            <ac:spMk id="7" creationId="{17C3D2F6-16E5-4D9C-8BB2-426A793EC2EF}"/>
          </ac:spMkLst>
        </pc:spChg>
        <pc:picChg chg="mod">
          <ac:chgData name="前川 亮" userId="d7d429a203bb0ce1" providerId="LiveId" clId="{1F05AD8E-1E94-4129-A3A3-3F8E3C902E96}" dt="2021-12-03T11:22:52.222" v="446" actId="1076"/>
          <ac:picMkLst>
            <pc:docMk/>
            <pc:sldMk cId="2125464603" sldId="4619"/>
            <ac:picMk id="3" creationId="{A26E1552-1579-4DD7-B2C1-FEE96894B944}"/>
          </ac:picMkLst>
        </pc:picChg>
        <pc:picChg chg="mod">
          <ac:chgData name="前川 亮" userId="d7d429a203bb0ce1" providerId="LiveId" clId="{1F05AD8E-1E94-4129-A3A3-3F8E3C902E96}" dt="2021-12-03T11:23:31.020" v="553" actId="1036"/>
          <ac:picMkLst>
            <pc:docMk/>
            <pc:sldMk cId="2125464603" sldId="4619"/>
            <ac:picMk id="4" creationId="{95CCF62D-8522-4279-805E-4E4B2BB14581}"/>
          </ac:picMkLst>
        </pc:picChg>
        <pc:picChg chg="mod">
          <ac:chgData name="前川 亮" userId="d7d429a203bb0ce1" providerId="LiveId" clId="{1F05AD8E-1E94-4129-A3A3-3F8E3C902E96}" dt="2021-12-03T11:23:31.020" v="553" actId="1036"/>
          <ac:picMkLst>
            <pc:docMk/>
            <pc:sldMk cId="2125464603" sldId="4619"/>
            <ac:picMk id="6" creationId="{897B0368-EB2F-4F8B-ACEF-CB685441CD33}"/>
          </ac:picMkLst>
        </pc:picChg>
        <pc:picChg chg="mod">
          <ac:chgData name="前川 亮" userId="d7d429a203bb0ce1" providerId="LiveId" clId="{1F05AD8E-1E94-4129-A3A3-3F8E3C902E96}" dt="2021-12-03T11:21:29.668" v="427" actId="1076"/>
          <ac:picMkLst>
            <pc:docMk/>
            <pc:sldMk cId="2125464603" sldId="4619"/>
            <ac:picMk id="12" creationId="{0F409A80-79F8-4BB3-9ADC-54595CC08A19}"/>
          </ac:picMkLst>
        </pc:picChg>
        <pc:picChg chg="mod">
          <ac:chgData name="前川 亮" userId="d7d429a203bb0ce1" providerId="LiveId" clId="{1F05AD8E-1E94-4129-A3A3-3F8E3C902E96}" dt="2021-12-03T11:21:27.605" v="426" actId="1076"/>
          <ac:picMkLst>
            <pc:docMk/>
            <pc:sldMk cId="2125464603" sldId="4619"/>
            <ac:picMk id="14" creationId="{B42FD402-508B-4978-B445-2761E6B89DB0}"/>
          </ac:picMkLst>
        </pc:picChg>
        <pc:picChg chg="mod">
          <ac:chgData name="前川 亮" userId="d7d429a203bb0ce1" providerId="LiveId" clId="{1F05AD8E-1E94-4129-A3A3-3F8E3C902E96}" dt="2021-12-03T11:23:31.020" v="553" actId="1036"/>
          <ac:picMkLst>
            <pc:docMk/>
            <pc:sldMk cId="2125464603" sldId="4619"/>
            <ac:picMk id="15" creationId="{670BDD52-2ED1-4C13-BD86-F1D453214201}"/>
          </ac:picMkLst>
        </pc:picChg>
      </pc:sldChg>
      <pc:sldChg chg="add del">
        <pc:chgData name="前川 亮" userId="d7d429a203bb0ce1" providerId="LiveId" clId="{1F05AD8E-1E94-4129-A3A3-3F8E3C902E96}" dt="2021-12-03T13:01:43.502" v="1508" actId="47"/>
        <pc:sldMkLst>
          <pc:docMk/>
          <pc:sldMk cId="652340280" sldId="4620"/>
        </pc:sldMkLst>
      </pc:sldChg>
      <pc:sldChg chg="add del">
        <pc:chgData name="前川 亮" userId="d7d429a203bb0ce1" providerId="LiveId" clId="{1F05AD8E-1E94-4129-A3A3-3F8E3C902E96}" dt="2021-12-03T13:01:49.428" v="1511" actId="47"/>
        <pc:sldMkLst>
          <pc:docMk/>
          <pc:sldMk cId="3146541093" sldId="4621"/>
        </pc:sldMkLst>
      </pc:sldChg>
      <pc:sldChg chg="add">
        <pc:chgData name="前川 亮" userId="d7d429a203bb0ce1" providerId="LiveId" clId="{1F05AD8E-1E94-4129-A3A3-3F8E3C902E96}" dt="2021-12-03T13:01:45.330" v="1509"/>
        <pc:sldMkLst>
          <pc:docMk/>
          <pc:sldMk cId="3617697859" sldId="4622"/>
        </pc:sldMkLst>
      </pc:sldChg>
      <pc:sldChg chg="add">
        <pc:chgData name="前川 亮" userId="d7d429a203bb0ce1" providerId="LiveId" clId="{1F05AD8E-1E94-4129-A3A3-3F8E3C902E96}" dt="2021-12-03T13:01:47.781" v="1510"/>
        <pc:sldMkLst>
          <pc:docMk/>
          <pc:sldMk cId="181512219" sldId="4623"/>
        </pc:sldMkLst>
      </pc:sldChg>
      <pc:sldMasterChg chg="setBg modSldLayout">
        <pc:chgData name="前川 亮" userId="d7d429a203bb0ce1" providerId="LiveId" clId="{1F05AD8E-1E94-4129-A3A3-3F8E3C902E96}" dt="2021-12-03T12:28:37.036" v="913"/>
        <pc:sldMasterMkLst>
          <pc:docMk/>
          <pc:sldMasterMk cId="2679821757" sldId="2147484049"/>
        </pc:sldMasterMkLst>
        <pc:sldLayoutChg chg="setBg">
          <pc:chgData name="前川 亮" userId="d7d429a203bb0ce1" providerId="LiveId" clId="{1F05AD8E-1E94-4129-A3A3-3F8E3C902E96}" dt="2021-12-03T12:28:37.036" v="913"/>
          <pc:sldLayoutMkLst>
            <pc:docMk/>
            <pc:sldMasterMk cId="2679821757" sldId="2147484049"/>
            <pc:sldLayoutMk cId="4194829108" sldId="2147484050"/>
          </pc:sldLayoutMkLst>
        </pc:sldLayoutChg>
        <pc:sldLayoutChg chg="setBg">
          <pc:chgData name="前川 亮" userId="d7d429a203bb0ce1" providerId="LiveId" clId="{1F05AD8E-1E94-4129-A3A3-3F8E3C902E96}" dt="2021-12-03T12:28:37.036" v="913"/>
          <pc:sldLayoutMkLst>
            <pc:docMk/>
            <pc:sldMasterMk cId="2679821757" sldId="2147484049"/>
            <pc:sldLayoutMk cId="2695170372" sldId="2147484052"/>
          </pc:sldLayoutMkLst>
        </pc:sldLayoutChg>
      </pc:sldMasterChg>
      <pc:sldMasterChg chg="setBg">
        <pc:chgData name="前川 亮" userId="d7d429a203bb0ce1" providerId="LiveId" clId="{1F05AD8E-1E94-4129-A3A3-3F8E3C902E96}" dt="2021-12-03T12:28:58.205" v="935"/>
        <pc:sldMasterMkLst>
          <pc:docMk/>
          <pc:sldMasterMk cId="700757245" sldId="2147484103"/>
        </pc:sldMasterMkLst>
      </pc:sldMasterChg>
      <pc:sldMasterChg chg="setBg modSldLayout">
        <pc:chgData name="前川 亮" userId="d7d429a203bb0ce1" providerId="LiveId" clId="{1F05AD8E-1E94-4129-A3A3-3F8E3C902E96}" dt="2021-12-03T12:29:26.004" v="943"/>
        <pc:sldMasterMkLst>
          <pc:docMk/>
          <pc:sldMasterMk cId="2782881018" sldId="2147484120"/>
        </pc:sldMasterMkLst>
        <pc:sldLayoutChg chg="setBg">
          <pc:chgData name="前川 亮" userId="d7d429a203bb0ce1" providerId="LiveId" clId="{1F05AD8E-1E94-4129-A3A3-3F8E3C902E96}" dt="2021-12-03T12:29:26.004" v="943"/>
          <pc:sldLayoutMkLst>
            <pc:docMk/>
            <pc:sldMasterMk cId="2782881018" sldId="2147484120"/>
            <pc:sldLayoutMk cId="3595075884" sldId="2147484121"/>
          </pc:sldLayoutMkLst>
        </pc:sldLayoutChg>
        <pc:sldLayoutChg chg="setBg">
          <pc:chgData name="前川 亮" userId="d7d429a203bb0ce1" providerId="LiveId" clId="{1F05AD8E-1E94-4129-A3A3-3F8E3C902E96}" dt="2021-12-03T12:29:26.004" v="943"/>
          <pc:sldLayoutMkLst>
            <pc:docMk/>
            <pc:sldMasterMk cId="2782881018" sldId="2147484120"/>
            <pc:sldLayoutMk cId="377520669" sldId="2147484123"/>
          </pc:sldLayoutMkLst>
        </pc:sldLayoutChg>
      </pc:sldMasterChg>
      <pc:sldMasterChg chg="setBg modSldLayout">
        <pc:chgData name="前川 亮" userId="d7d429a203bb0ce1" providerId="LiveId" clId="{1F05AD8E-1E94-4129-A3A3-3F8E3C902E96}" dt="2021-12-03T12:30:38.732" v="950"/>
        <pc:sldMasterMkLst>
          <pc:docMk/>
          <pc:sldMasterMk cId="1754606117" sldId="2147484132"/>
        </pc:sldMasterMkLst>
        <pc:sldLayoutChg chg="setBg">
          <pc:chgData name="前川 亮" userId="d7d429a203bb0ce1" providerId="LiveId" clId="{1F05AD8E-1E94-4129-A3A3-3F8E3C902E96}" dt="2021-12-03T12:30:38.732" v="950"/>
          <pc:sldLayoutMkLst>
            <pc:docMk/>
            <pc:sldMasterMk cId="1754606117" sldId="2147484132"/>
            <pc:sldLayoutMk cId="243739408" sldId="2147484133"/>
          </pc:sldLayoutMkLst>
        </pc:sldLayoutChg>
        <pc:sldLayoutChg chg="setBg">
          <pc:chgData name="前川 亮" userId="d7d429a203bb0ce1" providerId="LiveId" clId="{1F05AD8E-1E94-4129-A3A3-3F8E3C902E96}" dt="2021-12-03T12:30:38.732" v="950"/>
          <pc:sldLayoutMkLst>
            <pc:docMk/>
            <pc:sldMasterMk cId="1754606117" sldId="2147484132"/>
            <pc:sldLayoutMk cId="1691901094" sldId="2147484135"/>
          </pc:sldLayoutMkLst>
        </pc:sldLayoutChg>
      </pc:sldMasterChg>
    </pc:docChg>
  </pc:docChgLst>
  <pc:docChgLst>
    <pc:chgData name="前川 亮" userId="d7d429a203bb0ce1" providerId="LiveId" clId="{AFD05935-AECA-4A41-A8B6-F2852BEA761F}"/>
    <pc:docChg chg="modSld">
      <pc:chgData name="前川 亮" userId="d7d429a203bb0ce1" providerId="LiveId" clId="{AFD05935-AECA-4A41-A8B6-F2852BEA761F}" dt="2021-12-02T08:02:36.046" v="97" actId="20577"/>
      <pc:docMkLst>
        <pc:docMk/>
      </pc:docMkLst>
      <pc:sldChg chg="modSp mod">
        <pc:chgData name="前川 亮" userId="d7d429a203bb0ce1" providerId="LiveId" clId="{AFD05935-AECA-4A41-A8B6-F2852BEA761F}" dt="2021-12-02T08:02:36.046" v="97" actId="20577"/>
        <pc:sldMkLst>
          <pc:docMk/>
          <pc:sldMk cId="1955402506" sldId="256"/>
        </pc:sldMkLst>
        <pc:spChg chg="mod">
          <ac:chgData name="前川 亮" userId="d7d429a203bb0ce1" providerId="LiveId" clId="{AFD05935-AECA-4A41-A8B6-F2852BEA761F}" dt="2021-12-02T08:02:31.365" v="82" actId="20577"/>
          <ac:spMkLst>
            <pc:docMk/>
            <pc:sldMk cId="1955402506" sldId="256"/>
            <ac:spMk id="2" creationId="{0A47DCCB-5E23-41DD-B73D-271ABD6C373B}"/>
          </ac:spMkLst>
        </pc:spChg>
        <pc:spChg chg="mod">
          <ac:chgData name="前川 亮" userId="d7d429a203bb0ce1" providerId="LiveId" clId="{AFD05935-AECA-4A41-A8B6-F2852BEA761F}" dt="2021-12-02T08:02:36.046" v="97" actId="20577"/>
          <ac:spMkLst>
            <pc:docMk/>
            <pc:sldMk cId="1955402506" sldId="256"/>
            <ac:spMk id="3" creationId="{FEF59F92-0202-446F-96EA-A167EB9F76AE}"/>
          </ac:spMkLst>
        </pc:spChg>
      </pc:sldChg>
    </pc:docChg>
  </pc:docChgLst>
  <pc:docChgLst>
    <pc:chgData name="前川 亮" userId="d7d429a203bb0ce1" providerId="LiveId" clId="{5EDA8D67-9D85-4612-A0BE-063F417A0451}"/>
    <pc:docChg chg="undo custSel addSld delSld modSld sldOrd">
      <pc:chgData name="前川 亮" userId="d7d429a203bb0ce1" providerId="LiveId" clId="{5EDA8D67-9D85-4612-A0BE-063F417A0451}" dt="2021-11-27T13:29:35.076" v="464" actId="20577"/>
      <pc:docMkLst>
        <pc:docMk/>
      </pc:docMkLst>
      <pc:sldChg chg="modSp mod">
        <pc:chgData name="前川 亮" userId="d7d429a203bb0ce1" providerId="LiveId" clId="{5EDA8D67-9D85-4612-A0BE-063F417A0451}" dt="2021-11-27T12:47:51.861" v="103" actId="20577"/>
        <pc:sldMkLst>
          <pc:docMk/>
          <pc:sldMk cId="263928207" sldId="258"/>
        </pc:sldMkLst>
        <pc:spChg chg="mod">
          <ac:chgData name="前川 亮" userId="d7d429a203bb0ce1" providerId="LiveId" clId="{5EDA8D67-9D85-4612-A0BE-063F417A0451}" dt="2021-11-27T12:47:51.861" v="103" actId="20577"/>
          <ac:spMkLst>
            <pc:docMk/>
            <pc:sldMk cId="263928207" sldId="258"/>
            <ac:spMk id="2" creationId="{BBA7F725-739D-43B4-8CEE-F955C3C2A01A}"/>
          </ac:spMkLst>
        </pc:spChg>
      </pc:sldChg>
      <pc:sldChg chg="modSp mod">
        <pc:chgData name="前川 亮" userId="d7d429a203bb0ce1" providerId="LiveId" clId="{5EDA8D67-9D85-4612-A0BE-063F417A0451}" dt="2021-11-27T12:48:27.709" v="150" actId="20577"/>
        <pc:sldMkLst>
          <pc:docMk/>
          <pc:sldMk cId="459510448" sldId="259"/>
        </pc:sldMkLst>
        <pc:spChg chg="mod">
          <ac:chgData name="前川 亮" userId="d7d429a203bb0ce1" providerId="LiveId" clId="{5EDA8D67-9D85-4612-A0BE-063F417A0451}" dt="2021-11-27T12:48:27.709" v="150" actId="20577"/>
          <ac:spMkLst>
            <pc:docMk/>
            <pc:sldMk cId="459510448" sldId="259"/>
            <ac:spMk id="2" creationId="{263C55AD-9EEF-47E0-A960-CEF1C93C7060}"/>
          </ac:spMkLst>
        </pc:spChg>
      </pc:sldChg>
      <pc:sldChg chg="add">
        <pc:chgData name="前川 亮" userId="d7d429a203bb0ce1" providerId="LiveId" clId="{5EDA8D67-9D85-4612-A0BE-063F417A0451}" dt="2021-11-27T13:20:48.568" v="341"/>
        <pc:sldMkLst>
          <pc:docMk/>
          <pc:sldMk cId="1390807730" sldId="264"/>
        </pc:sldMkLst>
      </pc:sldChg>
      <pc:sldChg chg="modSp mod">
        <pc:chgData name="前川 亮" userId="d7d429a203bb0ce1" providerId="LiveId" clId="{5EDA8D67-9D85-4612-A0BE-063F417A0451}" dt="2021-11-27T12:38:43.851" v="81" actId="20577"/>
        <pc:sldMkLst>
          <pc:docMk/>
          <pc:sldMk cId="2087596025" sldId="298"/>
        </pc:sldMkLst>
        <pc:spChg chg="mod">
          <ac:chgData name="前川 亮" userId="d7d429a203bb0ce1" providerId="LiveId" clId="{5EDA8D67-9D85-4612-A0BE-063F417A0451}" dt="2021-11-27T12:38:43.851" v="81" actId="20577"/>
          <ac:spMkLst>
            <pc:docMk/>
            <pc:sldMk cId="2087596025" sldId="298"/>
            <ac:spMk id="3" creationId="{59075946-4189-41AE-A4DB-9660BF29DCA4}"/>
          </ac:spMkLst>
        </pc:spChg>
      </pc:sldChg>
      <pc:sldChg chg="add">
        <pc:chgData name="前川 亮" userId="d7d429a203bb0ce1" providerId="LiveId" clId="{5EDA8D67-9D85-4612-A0BE-063F417A0451}" dt="2021-11-27T13:20:48.568" v="341"/>
        <pc:sldMkLst>
          <pc:docMk/>
          <pc:sldMk cId="1973673589" sldId="316"/>
        </pc:sldMkLst>
      </pc:sldChg>
      <pc:sldChg chg="add">
        <pc:chgData name="前川 亮" userId="d7d429a203bb0ce1" providerId="LiveId" clId="{5EDA8D67-9D85-4612-A0BE-063F417A0451}" dt="2021-11-27T13:20:48.568" v="341"/>
        <pc:sldMkLst>
          <pc:docMk/>
          <pc:sldMk cId="4213909250" sldId="319"/>
        </pc:sldMkLst>
      </pc:sldChg>
      <pc:sldChg chg="modSp mod">
        <pc:chgData name="前川 亮" userId="d7d429a203bb0ce1" providerId="LiveId" clId="{5EDA8D67-9D85-4612-A0BE-063F417A0451}" dt="2021-11-27T13:05:01.966" v="269" actId="20577"/>
        <pc:sldMkLst>
          <pc:docMk/>
          <pc:sldMk cId="3671556101" sldId="494"/>
        </pc:sldMkLst>
        <pc:spChg chg="mod">
          <ac:chgData name="前川 亮" userId="d7d429a203bb0ce1" providerId="LiveId" clId="{5EDA8D67-9D85-4612-A0BE-063F417A0451}" dt="2021-11-27T13:03:45" v="198" actId="20577"/>
          <ac:spMkLst>
            <pc:docMk/>
            <pc:sldMk cId="3671556101" sldId="494"/>
            <ac:spMk id="2" creationId="{856C9654-7589-4DE7-B73E-AEC5795E6321}"/>
          </ac:spMkLst>
        </pc:spChg>
        <pc:spChg chg="mod">
          <ac:chgData name="前川 亮" userId="d7d429a203bb0ce1" providerId="LiveId" clId="{5EDA8D67-9D85-4612-A0BE-063F417A0451}" dt="2021-11-27T13:05:01.966" v="269" actId="20577"/>
          <ac:spMkLst>
            <pc:docMk/>
            <pc:sldMk cId="3671556101" sldId="494"/>
            <ac:spMk id="3" creationId="{D6DA9762-B291-4D20-9992-83561A2231DC}"/>
          </ac:spMkLst>
        </pc:spChg>
      </pc:sldChg>
      <pc:sldChg chg="del">
        <pc:chgData name="前川 亮" userId="d7d429a203bb0ce1" providerId="LiveId" clId="{5EDA8D67-9D85-4612-A0BE-063F417A0451}" dt="2021-11-27T13:17:17.179" v="271" actId="47"/>
        <pc:sldMkLst>
          <pc:docMk/>
          <pc:sldMk cId="1332468262" sldId="495"/>
        </pc:sldMkLst>
      </pc:sldChg>
      <pc:sldChg chg="del">
        <pc:chgData name="前川 亮" userId="d7d429a203bb0ce1" providerId="LiveId" clId="{5EDA8D67-9D85-4612-A0BE-063F417A0451}" dt="2021-11-27T13:17:23.362" v="273" actId="47"/>
        <pc:sldMkLst>
          <pc:docMk/>
          <pc:sldMk cId="2206369358" sldId="496"/>
        </pc:sldMkLst>
      </pc:sldChg>
      <pc:sldChg chg="modSp add del mod ord">
        <pc:chgData name="前川 亮" userId="d7d429a203bb0ce1" providerId="LiveId" clId="{5EDA8D67-9D85-4612-A0BE-063F417A0451}" dt="2021-11-27T13:19:04.895" v="340" actId="20577"/>
        <pc:sldMkLst>
          <pc:docMk/>
          <pc:sldMk cId="795131343" sldId="497"/>
        </pc:sldMkLst>
        <pc:spChg chg="mod">
          <ac:chgData name="前川 亮" userId="d7d429a203bb0ce1" providerId="LiveId" clId="{5EDA8D67-9D85-4612-A0BE-063F417A0451}" dt="2021-11-27T13:19:04.895" v="340" actId="20577"/>
          <ac:spMkLst>
            <pc:docMk/>
            <pc:sldMk cId="795131343" sldId="497"/>
            <ac:spMk id="3" creationId="{D6DA9762-B291-4D20-9992-83561A2231DC}"/>
          </ac:spMkLst>
        </pc:spChg>
      </pc:sldChg>
      <pc:sldChg chg="add">
        <pc:chgData name="前川 亮" userId="d7d429a203bb0ce1" providerId="LiveId" clId="{5EDA8D67-9D85-4612-A0BE-063F417A0451}" dt="2021-11-27T13:17:13.689" v="270"/>
        <pc:sldMkLst>
          <pc:docMk/>
          <pc:sldMk cId="1357973929" sldId="498"/>
        </pc:sldMkLst>
      </pc:sldChg>
      <pc:sldChg chg="add">
        <pc:chgData name="前川 亮" userId="d7d429a203bb0ce1" providerId="LiveId" clId="{5EDA8D67-9D85-4612-A0BE-063F417A0451}" dt="2021-11-27T13:17:21.880" v="272"/>
        <pc:sldMkLst>
          <pc:docMk/>
          <pc:sldMk cId="1933294669" sldId="499"/>
        </pc:sldMkLst>
      </pc:sldChg>
      <pc:sldChg chg="add">
        <pc:chgData name="前川 亮" userId="d7d429a203bb0ce1" providerId="LiveId" clId="{5EDA8D67-9D85-4612-A0BE-063F417A0451}" dt="2021-11-27T13:17:27.130" v="274"/>
        <pc:sldMkLst>
          <pc:docMk/>
          <pc:sldMk cId="381341399" sldId="500"/>
        </pc:sldMkLst>
      </pc:sldChg>
      <pc:sldChg chg="add">
        <pc:chgData name="前川 亮" userId="d7d429a203bb0ce1" providerId="LiveId" clId="{5EDA8D67-9D85-4612-A0BE-063F417A0451}" dt="2021-11-27T13:20:48.568" v="341"/>
        <pc:sldMkLst>
          <pc:docMk/>
          <pc:sldMk cId="1035935380" sldId="4563"/>
        </pc:sldMkLst>
      </pc:sldChg>
      <pc:sldChg chg="add">
        <pc:chgData name="前川 亮" userId="d7d429a203bb0ce1" providerId="LiveId" clId="{5EDA8D67-9D85-4612-A0BE-063F417A0451}" dt="2021-11-27T13:20:48.568" v="341"/>
        <pc:sldMkLst>
          <pc:docMk/>
          <pc:sldMk cId="4089591379" sldId="4564"/>
        </pc:sldMkLst>
      </pc:sldChg>
      <pc:sldChg chg="add">
        <pc:chgData name="前川 亮" userId="d7d429a203bb0ce1" providerId="LiveId" clId="{5EDA8D67-9D85-4612-A0BE-063F417A0451}" dt="2021-11-27T13:20:48.568" v="341"/>
        <pc:sldMkLst>
          <pc:docMk/>
          <pc:sldMk cId="13377987" sldId="4569"/>
        </pc:sldMkLst>
      </pc:sldChg>
      <pc:sldChg chg="add">
        <pc:chgData name="前川 亮" userId="d7d429a203bb0ce1" providerId="LiveId" clId="{5EDA8D67-9D85-4612-A0BE-063F417A0451}" dt="2021-11-27T13:20:48.568" v="341"/>
        <pc:sldMkLst>
          <pc:docMk/>
          <pc:sldMk cId="4174361592" sldId="4580"/>
        </pc:sldMkLst>
      </pc:sldChg>
      <pc:sldChg chg="add">
        <pc:chgData name="前川 亮" userId="d7d429a203bb0ce1" providerId="LiveId" clId="{5EDA8D67-9D85-4612-A0BE-063F417A0451}" dt="2021-11-27T13:20:48.568" v="341"/>
        <pc:sldMkLst>
          <pc:docMk/>
          <pc:sldMk cId="3863153644" sldId="4585"/>
        </pc:sldMkLst>
      </pc:sldChg>
      <pc:sldChg chg="add">
        <pc:chgData name="前川 亮" userId="d7d429a203bb0ce1" providerId="LiveId" clId="{5EDA8D67-9D85-4612-A0BE-063F417A0451}" dt="2021-11-27T13:20:48.568" v="341"/>
        <pc:sldMkLst>
          <pc:docMk/>
          <pc:sldMk cId="1606606251" sldId="4586"/>
        </pc:sldMkLst>
      </pc:sldChg>
      <pc:sldChg chg="add">
        <pc:chgData name="前川 亮" userId="d7d429a203bb0ce1" providerId="LiveId" clId="{5EDA8D67-9D85-4612-A0BE-063F417A0451}" dt="2021-11-27T13:20:48.568" v="341"/>
        <pc:sldMkLst>
          <pc:docMk/>
          <pc:sldMk cId="1902255757" sldId="4589"/>
        </pc:sldMkLst>
      </pc:sldChg>
      <pc:sldChg chg="add">
        <pc:chgData name="前川 亮" userId="d7d429a203bb0ce1" providerId="LiveId" clId="{5EDA8D67-9D85-4612-A0BE-063F417A0451}" dt="2021-11-27T13:20:48.568" v="341"/>
        <pc:sldMkLst>
          <pc:docMk/>
          <pc:sldMk cId="4128955329" sldId="4591"/>
        </pc:sldMkLst>
      </pc:sldChg>
      <pc:sldChg chg="modSp add mod">
        <pc:chgData name="前川 亮" userId="d7d429a203bb0ce1" providerId="LiveId" clId="{5EDA8D67-9D85-4612-A0BE-063F417A0451}" dt="2021-11-27T13:20:48.753" v="342" actId="27636"/>
        <pc:sldMkLst>
          <pc:docMk/>
          <pc:sldMk cId="3616309357" sldId="4593"/>
        </pc:sldMkLst>
        <pc:spChg chg="mod">
          <ac:chgData name="前川 亮" userId="d7d429a203bb0ce1" providerId="LiveId" clId="{5EDA8D67-9D85-4612-A0BE-063F417A0451}" dt="2021-11-27T13:20:48.753" v="342" actId="27636"/>
          <ac:spMkLst>
            <pc:docMk/>
            <pc:sldMk cId="3616309357" sldId="4593"/>
            <ac:spMk id="3" creationId="{A905F3DF-B74D-457C-99F7-B5405616653C}"/>
          </ac:spMkLst>
        </pc:spChg>
      </pc:sldChg>
      <pc:sldChg chg="add">
        <pc:chgData name="前川 亮" userId="d7d429a203bb0ce1" providerId="LiveId" clId="{5EDA8D67-9D85-4612-A0BE-063F417A0451}" dt="2021-11-27T13:20:48.568" v="341"/>
        <pc:sldMkLst>
          <pc:docMk/>
          <pc:sldMk cId="2363290937" sldId="4594"/>
        </pc:sldMkLst>
      </pc:sldChg>
      <pc:sldChg chg="add">
        <pc:chgData name="前川 亮" userId="d7d429a203bb0ce1" providerId="LiveId" clId="{5EDA8D67-9D85-4612-A0BE-063F417A0451}" dt="2021-11-27T13:20:48.568" v="341"/>
        <pc:sldMkLst>
          <pc:docMk/>
          <pc:sldMk cId="873456014" sldId="4596"/>
        </pc:sldMkLst>
      </pc:sldChg>
      <pc:sldChg chg="add">
        <pc:chgData name="前川 亮" userId="d7d429a203bb0ce1" providerId="LiveId" clId="{5EDA8D67-9D85-4612-A0BE-063F417A0451}" dt="2021-11-27T13:20:48.568" v="341"/>
        <pc:sldMkLst>
          <pc:docMk/>
          <pc:sldMk cId="3408224413" sldId="4597"/>
        </pc:sldMkLst>
      </pc:sldChg>
      <pc:sldChg chg="add">
        <pc:chgData name="前川 亮" userId="d7d429a203bb0ce1" providerId="LiveId" clId="{5EDA8D67-9D85-4612-A0BE-063F417A0451}" dt="2021-11-27T13:20:48.568" v="341"/>
        <pc:sldMkLst>
          <pc:docMk/>
          <pc:sldMk cId="689184758" sldId="4598"/>
        </pc:sldMkLst>
      </pc:sldChg>
      <pc:sldChg chg="add">
        <pc:chgData name="前川 亮" userId="d7d429a203bb0ce1" providerId="LiveId" clId="{5EDA8D67-9D85-4612-A0BE-063F417A0451}" dt="2021-11-27T13:20:48.568" v="341"/>
        <pc:sldMkLst>
          <pc:docMk/>
          <pc:sldMk cId="3605072559" sldId="4599"/>
        </pc:sldMkLst>
      </pc:sldChg>
      <pc:sldChg chg="add">
        <pc:chgData name="前川 亮" userId="d7d429a203bb0ce1" providerId="LiveId" clId="{5EDA8D67-9D85-4612-A0BE-063F417A0451}" dt="2021-11-27T13:20:48.568" v="341"/>
        <pc:sldMkLst>
          <pc:docMk/>
          <pc:sldMk cId="2999828731" sldId="4600"/>
        </pc:sldMkLst>
      </pc:sldChg>
      <pc:sldChg chg="add">
        <pc:chgData name="前川 亮" userId="d7d429a203bb0ce1" providerId="LiveId" clId="{5EDA8D67-9D85-4612-A0BE-063F417A0451}" dt="2021-11-27T13:20:48.568" v="341"/>
        <pc:sldMkLst>
          <pc:docMk/>
          <pc:sldMk cId="2946655494" sldId="4601"/>
        </pc:sldMkLst>
      </pc:sldChg>
      <pc:sldChg chg="add">
        <pc:chgData name="前川 亮" userId="d7d429a203bb0ce1" providerId="LiveId" clId="{5EDA8D67-9D85-4612-A0BE-063F417A0451}" dt="2021-11-27T13:20:48.568" v="341"/>
        <pc:sldMkLst>
          <pc:docMk/>
          <pc:sldMk cId="1118552721" sldId="4602"/>
        </pc:sldMkLst>
      </pc:sldChg>
      <pc:sldChg chg="modSp add mod">
        <pc:chgData name="前川 亮" userId="d7d429a203bb0ce1" providerId="LiveId" clId="{5EDA8D67-9D85-4612-A0BE-063F417A0451}" dt="2021-11-27T13:20:48.783" v="343" actId="27636"/>
        <pc:sldMkLst>
          <pc:docMk/>
          <pc:sldMk cId="363528173" sldId="4603"/>
        </pc:sldMkLst>
        <pc:spChg chg="mod">
          <ac:chgData name="前川 亮" userId="d7d429a203bb0ce1" providerId="LiveId" clId="{5EDA8D67-9D85-4612-A0BE-063F417A0451}" dt="2021-11-27T13:20:48.783" v="343" actId="27636"/>
          <ac:spMkLst>
            <pc:docMk/>
            <pc:sldMk cId="363528173" sldId="4603"/>
            <ac:spMk id="3" creationId="{67160EC8-4808-4B94-A9DD-BD026499B9E9}"/>
          </ac:spMkLst>
        </pc:spChg>
      </pc:sldChg>
      <pc:sldChg chg="add">
        <pc:chgData name="前川 亮" userId="d7d429a203bb0ce1" providerId="LiveId" clId="{5EDA8D67-9D85-4612-A0BE-063F417A0451}" dt="2021-11-27T13:20:48.568" v="341"/>
        <pc:sldMkLst>
          <pc:docMk/>
          <pc:sldMk cId="2806971583" sldId="4604"/>
        </pc:sldMkLst>
      </pc:sldChg>
      <pc:sldChg chg="modSp new mod">
        <pc:chgData name="前川 亮" userId="d7d429a203bb0ce1" providerId="LiveId" clId="{5EDA8D67-9D85-4612-A0BE-063F417A0451}" dt="2021-11-27T13:29:35.076" v="464" actId="20577"/>
        <pc:sldMkLst>
          <pc:docMk/>
          <pc:sldMk cId="1581905931" sldId="4605"/>
        </pc:sldMkLst>
        <pc:spChg chg="mod">
          <ac:chgData name="前川 亮" userId="d7d429a203bb0ce1" providerId="LiveId" clId="{5EDA8D67-9D85-4612-A0BE-063F417A0451}" dt="2021-11-27T13:28:50.505" v="379" actId="20577"/>
          <ac:spMkLst>
            <pc:docMk/>
            <pc:sldMk cId="1581905931" sldId="4605"/>
            <ac:spMk id="2" creationId="{F2B57C7A-DF2B-44D9-8F38-DC3702870E8E}"/>
          </ac:spMkLst>
        </pc:spChg>
        <pc:spChg chg="mod">
          <ac:chgData name="前川 亮" userId="d7d429a203bb0ce1" providerId="LiveId" clId="{5EDA8D67-9D85-4612-A0BE-063F417A0451}" dt="2021-11-27T13:29:35.076" v="464" actId="20577"/>
          <ac:spMkLst>
            <pc:docMk/>
            <pc:sldMk cId="1581905931" sldId="4605"/>
            <ac:spMk id="3" creationId="{F99CF2C0-6272-4D67-9A21-D122128DD4AA}"/>
          </ac:spMkLst>
        </pc:spChg>
      </pc:sldChg>
    </pc:docChg>
  </pc:docChgLst>
  <pc:docChgLst>
    <pc:chgData name="前川 亮" userId="d7d429a203bb0ce1" providerId="LiveId" clId="{C0C9BFAB-037E-4DF8-B571-F73FF31911F1}"/>
    <pc:docChg chg="undo custSel addSld delSld modSld sldOrd">
      <pc:chgData name="前川 亮" userId="d7d429a203bb0ce1" providerId="LiveId" clId="{C0C9BFAB-037E-4DF8-B571-F73FF31911F1}" dt="2021-12-03T08:49:53.242" v="1396" actId="47"/>
      <pc:docMkLst>
        <pc:docMk/>
      </pc:docMkLst>
      <pc:sldChg chg="modSp">
        <pc:chgData name="前川 亮" userId="d7d429a203bb0ce1" providerId="LiveId" clId="{C0C9BFAB-037E-4DF8-B571-F73FF31911F1}" dt="2021-12-03T08:44:16.376" v="1330"/>
        <pc:sldMkLst>
          <pc:docMk/>
          <pc:sldMk cId="263928207" sldId="258"/>
        </pc:sldMkLst>
        <pc:spChg chg="mod">
          <ac:chgData name="前川 亮" userId="d7d429a203bb0ce1" providerId="LiveId" clId="{C0C9BFAB-037E-4DF8-B571-F73FF31911F1}" dt="2021-12-03T08:44:16.376" v="1330"/>
          <ac:spMkLst>
            <pc:docMk/>
            <pc:sldMk cId="263928207" sldId="258"/>
            <ac:spMk id="2" creationId="{BBA7F725-739D-43B4-8CEE-F955C3C2A01A}"/>
          </ac:spMkLst>
        </pc:spChg>
        <pc:spChg chg="mod">
          <ac:chgData name="前川 亮" userId="d7d429a203bb0ce1" providerId="LiveId" clId="{C0C9BFAB-037E-4DF8-B571-F73FF31911F1}" dt="2021-12-03T08:44:16.376" v="1330"/>
          <ac:spMkLst>
            <pc:docMk/>
            <pc:sldMk cId="263928207" sldId="258"/>
            <ac:spMk id="3" creationId="{B1856269-053E-4F46-B107-8AF84159A936}"/>
          </ac:spMkLst>
        </pc:spChg>
      </pc:sldChg>
      <pc:sldChg chg="modSp">
        <pc:chgData name="前川 亮" userId="d7d429a203bb0ce1" providerId="LiveId" clId="{C0C9BFAB-037E-4DF8-B571-F73FF31911F1}" dt="2021-12-03T08:44:16.376" v="1330"/>
        <pc:sldMkLst>
          <pc:docMk/>
          <pc:sldMk cId="459510448" sldId="259"/>
        </pc:sldMkLst>
        <pc:spChg chg="mod">
          <ac:chgData name="前川 亮" userId="d7d429a203bb0ce1" providerId="LiveId" clId="{C0C9BFAB-037E-4DF8-B571-F73FF31911F1}" dt="2021-12-03T08:44:16.376" v="1330"/>
          <ac:spMkLst>
            <pc:docMk/>
            <pc:sldMk cId="459510448" sldId="259"/>
            <ac:spMk id="2" creationId="{263C55AD-9EEF-47E0-A960-CEF1C93C7060}"/>
          </ac:spMkLst>
        </pc:spChg>
        <pc:spChg chg="mod">
          <ac:chgData name="前川 亮" userId="d7d429a203bb0ce1" providerId="LiveId" clId="{C0C9BFAB-037E-4DF8-B571-F73FF31911F1}" dt="2021-12-03T08:44:16.376" v="1330"/>
          <ac:spMkLst>
            <pc:docMk/>
            <pc:sldMk cId="459510448" sldId="259"/>
            <ac:spMk id="3" creationId="{CC40C015-1CE9-430B-827D-2C95FD532E8F}"/>
          </ac:spMkLst>
        </pc:spChg>
      </pc:sldChg>
      <pc:sldChg chg="add del ord">
        <pc:chgData name="前川 亮" userId="d7d429a203bb0ce1" providerId="LiveId" clId="{C0C9BFAB-037E-4DF8-B571-F73FF31911F1}" dt="2021-12-03T06:15:36.224" v="920" actId="47"/>
        <pc:sldMkLst>
          <pc:docMk/>
          <pc:sldMk cId="1390807730" sldId="264"/>
        </pc:sldMkLst>
      </pc:sldChg>
      <pc:sldChg chg="modSp">
        <pc:chgData name="前川 亮" userId="d7d429a203bb0ce1" providerId="LiveId" clId="{C0C9BFAB-037E-4DF8-B571-F73FF31911F1}" dt="2021-12-03T08:44:16.376" v="1330"/>
        <pc:sldMkLst>
          <pc:docMk/>
          <pc:sldMk cId="4113697354" sldId="266"/>
        </pc:sldMkLst>
        <pc:spChg chg="mod">
          <ac:chgData name="前川 亮" userId="d7d429a203bb0ce1" providerId="LiveId" clId="{C0C9BFAB-037E-4DF8-B571-F73FF31911F1}" dt="2021-12-03T08:44:16.376" v="1330"/>
          <ac:spMkLst>
            <pc:docMk/>
            <pc:sldMk cId="4113697354" sldId="266"/>
            <ac:spMk id="2" creationId="{00000000-0000-0000-0000-000000000000}"/>
          </ac:spMkLst>
        </pc:spChg>
        <pc:spChg chg="mod">
          <ac:chgData name="前川 亮" userId="d7d429a203bb0ce1" providerId="LiveId" clId="{C0C9BFAB-037E-4DF8-B571-F73FF31911F1}" dt="2021-12-03T08:44:16.376" v="1330"/>
          <ac:spMkLst>
            <pc:docMk/>
            <pc:sldMk cId="4113697354" sldId="266"/>
            <ac:spMk id="5" creationId="{00000000-0000-0000-0000-000000000000}"/>
          </ac:spMkLst>
        </pc:spChg>
        <pc:spChg chg="mod">
          <ac:chgData name="前川 亮" userId="d7d429a203bb0ce1" providerId="LiveId" clId="{C0C9BFAB-037E-4DF8-B571-F73FF31911F1}" dt="2021-12-03T08:44:16.376" v="1330"/>
          <ac:spMkLst>
            <pc:docMk/>
            <pc:sldMk cId="4113697354" sldId="266"/>
            <ac:spMk id="11" creationId="{00000000-0000-0000-0000-000000000000}"/>
          </ac:spMkLst>
        </pc:spChg>
      </pc:sldChg>
      <pc:sldChg chg="del">
        <pc:chgData name="前川 亮" userId="d7d429a203bb0ce1" providerId="LiveId" clId="{C0C9BFAB-037E-4DF8-B571-F73FF31911F1}" dt="2021-12-03T06:26:47.481" v="931" actId="47"/>
        <pc:sldMkLst>
          <pc:docMk/>
          <pc:sldMk cId="3604859030" sldId="268"/>
        </pc:sldMkLst>
      </pc:sldChg>
      <pc:sldChg chg="addSp delSp modSp mod">
        <pc:chgData name="前川 亮" userId="d7d429a203bb0ce1" providerId="LiveId" clId="{C0C9BFAB-037E-4DF8-B571-F73FF31911F1}" dt="2021-12-03T08:49:50.201" v="1395" actId="1076"/>
        <pc:sldMkLst>
          <pc:docMk/>
          <pc:sldMk cId="1793196539" sldId="269"/>
        </pc:sldMkLst>
        <pc:spChg chg="mod">
          <ac:chgData name="前川 亮" userId="d7d429a203bb0ce1" providerId="LiveId" clId="{C0C9BFAB-037E-4DF8-B571-F73FF31911F1}" dt="2021-12-03T08:44:16.376" v="1330"/>
          <ac:spMkLst>
            <pc:docMk/>
            <pc:sldMk cId="1793196539" sldId="269"/>
            <ac:spMk id="2" creationId="{00000000-0000-0000-0000-000000000000}"/>
          </ac:spMkLst>
        </pc:spChg>
        <pc:spChg chg="mod">
          <ac:chgData name="前川 亮" userId="d7d429a203bb0ce1" providerId="LiveId" clId="{C0C9BFAB-037E-4DF8-B571-F73FF31911F1}" dt="2021-12-03T08:44:16.376" v="1330"/>
          <ac:spMkLst>
            <pc:docMk/>
            <pc:sldMk cId="1793196539" sldId="269"/>
            <ac:spMk id="3" creationId="{00000000-0000-0000-0000-000000000000}"/>
          </ac:spMkLst>
        </pc:spChg>
        <pc:spChg chg="mod">
          <ac:chgData name="前川 亮" userId="d7d429a203bb0ce1" providerId="LiveId" clId="{C0C9BFAB-037E-4DF8-B571-F73FF31911F1}" dt="2021-12-03T08:48:18.689" v="1364" actId="1076"/>
          <ac:spMkLst>
            <pc:docMk/>
            <pc:sldMk cId="1793196539" sldId="269"/>
            <ac:spMk id="52" creationId="{00000000-0000-0000-0000-000000000000}"/>
          </ac:spMkLst>
        </pc:spChg>
        <pc:spChg chg="del">
          <ac:chgData name="前川 亮" userId="d7d429a203bb0ce1" providerId="LiveId" clId="{C0C9BFAB-037E-4DF8-B571-F73FF31911F1}" dt="2021-12-03T08:48:22.196" v="1365" actId="478"/>
          <ac:spMkLst>
            <pc:docMk/>
            <pc:sldMk cId="1793196539" sldId="269"/>
            <ac:spMk id="81" creationId="{00000000-0000-0000-0000-000000000000}"/>
          </ac:spMkLst>
        </pc:spChg>
        <pc:grpChg chg="del mod">
          <ac:chgData name="前川 亮" userId="d7d429a203bb0ce1" providerId="LiveId" clId="{C0C9BFAB-037E-4DF8-B571-F73FF31911F1}" dt="2021-12-03T08:48:22.196" v="1365" actId="478"/>
          <ac:grpSpMkLst>
            <pc:docMk/>
            <pc:sldMk cId="1793196539" sldId="269"/>
            <ac:grpSpMk id="79" creationId="{00000000-0000-0000-0000-000000000000}"/>
          </ac:grpSpMkLst>
        </pc:grpChg>
        <pc:picChg chg="add mod">
          <ac:chgData name="前川 亮" userId="d7d429a203bb0ce1" providerId="LiveId" clId="{C0C9BFAB-037E-4DF8-B571-F73FF31911F1}" dt="2021-12-03T08:49:43.977" v="1392" actId="1076"/>
          <ac:picMkLst>
            <pc:docMk/>
            <pc:sldMk cId="1793196539" sldId="269"/>
            <ac:picMk id="4" creationId="{0727A3E1-DD81-4769-A3C1-7E5097F59CAB}"/>
          </ac:picMkLst>
        </pc:picChg>
        <pc:picChg chg="add mod">
          <ac:chgData name="前川 亮" userId="d7d429a203bb0ce1" providerId="LiveId" clId="{C0C9BFAB-037E-4DF8-B571-F73FF31911F1}" dt="2021-12-03T08:49:45.927" v="1393" actId="1076"/>
          <ac:picMkLst>
            <pc:docMk/>
            <pc:sldMk cId="1793196539" sldId="269"/>
            <ac:picMk id="5" creationId="{1B84AC88-68DA-4A35-8BBE-A26529FDAEFA}"/>
          </ac:picMkLst>
        </pc:picChg>
        <pc:picChg chg="add mod">
          <ac:chgData name="前川 亮" userId="d7d429a203bb0ce1" providerId="LiveId" clId="{C0C9BFAB-037E-4DF8-B571-F73FF31911F1}" dt="2021-12-03T08:49:48.103" v="1394" actId="1076"/>
          <ac:picMkLst>
            <pc:docMk/>
            <pc:sldMk cId="1793196539" sldId="269"/>
            <ac:picMk id="6" creationId="{FA4B50E1-ADB5-4823-A392-83BC7A1F66C3}"/>
          </ac:picMkLst>
        </pc:picChg>
        <pc:picChg chg="mod">
          <ac:chgData name="前川 亮" userId="d7d429a203bb0ce1" providerId="LiveId" clId="{C0C9BFAB-037E-4DF8-B571-F73FF31911F1}" dt="2021-12-03T08:49:42.492" v="1391" actId="1076"/>
          <ac:picMkLst>
            <pc:docMk/>
            <pc:sldMk cId="1793196539" sldId="269"/>
            <ac:picMk id="82" creationId="{03E7A447-42EB-4315-87A2-E269D49335EE}"/>
          </ac:picMkLst>
        </pc:picChg>
        <pc:picChg chg="add mod">
          <ac:chgData name="前川 亮" userId="d7d429a203bb0ce1" providerId="LiveId" clId="{C0C9BFAB-037E-4DF8-B571-F73FF31911F1}" dt="2021-12-03T08:49:50.201" v="1395" actId="1076"/>
          <ac:picMkLst>
            <pc:docMk/>
            <pc:sldMk cId="1793196539" sldId="269"/>
            <ac:picMk id="83" creationId="{C150B580-ADCA-46FD-8947-583F31032127}"/>
          </ac:picMkLst>
        </pc:picChg>
        <pc:cxnChg chg="mod">
          <ac:chgData name="前川 亮" userId="d7d429a203bb0ce1" providerId="LiveId" clId="{C0C9BFAB-037E-4DF8-B571-F73FF31911F1}" dt="2021-12-03T08:48:22.196" v="1365" actId="478"/>
          <ac:cxnSpMkLst>
            <pc:docMk/>
            <pc:sldMk cId="1793196539" sldId="269"/>
            <ac:cxnSpMk id="47" creationId="{00000000-0000-0000-0000-000000000000}"/>
          </ac:cxnSpMkLst>
        </pc:cxnChg>
      </pc:sldChg>
      <pc:sldChg chg="addSp delSp modSp add del mod">
        <pc:chgData name="前川 亮" userId="d7d429a203bb0ce1" providerId="LiveId" clId="{C0C9BFAB-037E-4DF8-B571-F73FF31911F1}" dt="2021-12-03T08:49:53.242" v="1396" actId="47"/>
        <pc:sldMkLst>
          <pc:docMk/>
          <pc:sldMk cId="1366348125" sldId="270"/>
        </pc:sldMkLst>
        <pc:spChg chg="mod">
          <ac:chgData name="前川 亮" userId="d7d429a203bb0ce1" providerId="LiveId" clId="{C0C9BFAB-037E-4DF8-B571-F73FF31911F1}" dt="2021-12-03T08:44:16.376" v="1330"/>
          <ac:spMkLst>
            <pc:docMk/>
            <pc:sldMk cId="1366348125" sldId="270"/>
            <ac:spMk id="2" creationId="{00000000-0000-0000-0000-000000000000}"/>
          </ac:spMkLst>
        </pc:spChg>
        <pc:spChg chg="add mod">
          <ac:chgData name="前川 亮" userId="d7d429a203bb0ce1" providerId="LiveId" clId="{C0C9BFAB-037E-4DF8-B571-F73FF31911F1}" dt="2021-12-03T08:33:59.379" v="1222" actId="12789"/>
          <ac:spMkLst>
            <pc:docMk/>
            <pc:sldMk cId="1366348125" sldId="270"/>
            <ac:spMk id="4" creationId="{F52C842A-5D45-4F5F-88D6-946E508FEF22}"/>
          </ac:spMkLst>
        </pc:spChg>
        <pc:spChg chg="mod">
          <ac:chgData name="前川 亮" userId="d7d429a203bb0ce1" providerId="LiveId" clId="{C0C9BFAB-037E-4DF8-B571-F73FF31911F1}" dt="2021-12-03T08:44:16.376" v="1330"/>
          <ac:spMkLst>
            <pc:docMk/>
            <pc:sldMk cId="1366348125" sldId="270"/>
            <ac:spMk id="5" creationId="{00000000-0000-0000-0000-000000000000}"/>
          </ac:spMkLst>
        </pc:spChg>
        <pc:spChg chg="mod">
          <ac:chgData name="前川 亮" userId="d7d429a203bb0ce1" providerId="LiveId" clId="{C0C9BFAB-037E-4DF8-B571-F73FF31911F1}" dt="2021-12-03T08:33:04.127" v="1119" actId="1076"/>
          <ac:spMkLst>
            <pc:docMk/>
            <pc:sldMk cId="1366348125" sldId="270"/>
            <ac:spMk id="6" creationId="{00000000-0000-0000-0000-000000000000}"/>
          </ac:spMkLst>
        </pc:spChg>
        <pc:spChg chg="add mod">
          <ac:chgData name="前川 亮" userId="d7d429a203bb0ce1" providerId="LiveId" clId="{C0C9BFAB-037E-4DF8-B571-F73FF31911F1}" dt="2021-12-03T08:33:59.379" v="1222" actId="12789"/>
          <ac:spMkLst>
            <pc:docMk/>
            <pc:sldMk cId="1366348125" sldId="270"/>
            <ac:spMk id="9" creationId="{72867CD6-9132-433B-BFC1-0E655F2D9322}"/>
          </ac:spMkLst>
        </pc:spChg>
        <pc:spChg chg="mod">
          <ac:chgData name="前川 亮" userId="d7d429a203bb0ce1" providerId="LiveId" clId="{C0C9BFAB-037E-4DF8-B571-F73FF31911F1}" dt="2021-12-03T08:33:04.127" v="1119" actId="1076"/>
          <ac:spMkLst>
            <pc:docMk/>
            <pc:sldMk cId="1366348125" sldId="270"/>
            <ac:spMk id="12" creationId="{842C30F3-BF70-4BD4-B5D7-D940F87EBF51}"/>
          </ac:spMkLst>
        </pc:spChg>
        <pc:grpChg chg="del">
          <ac:chgData name="前川 亮" userId="d7d429a203bb0ce1" providerId="LiveId" clId="{C0C9BFAB-037E-4DF8-B571-F73FF31911F1}" dt="2021-12-03T06:28:09.292" v="937" actId="478"/>
          <ac:grpSpMkLst>
            <pc:docMk/>
            <pc:sldMk cId="1366348125" sldId="270"/>
            <ac:grpSpMk id="10" creationId="{00000000-0000-0000-0000-000000000000}"/>
          </ac:grpSpMkLst>
        </pc:grpChg>
        <pc:picChg chg="mod">
          <ac:chgData name="前川 亮" userId="d7d429a203bb0ce1" providerId="LiveId" clId="{C0C9BFAB-037E-4DF8-B571-F73FF31911F1}" dt="2021-12-03T08:33:04.127" v="1119" actId="1076"/>
          <ac:picMkLst>
            <pc:docMk/>
            <pc:sldMk cId="1366348125" sldId="270"/>
            <ac:picMk id="3" creationId="{00000000-0000-0000-0000-000000000000}"/>
          </ac:picMkLst>
        </pc:picChg>
        <pc:picChg chg="del">
          <ac:chgData name="前川 亮" userId="d7d429a203bb0ce1" providerId="LiveId" clId="{C0C9BFAB-037E-4DF8-B571-F73FF31911F1}" dt="2021-12-03T06:28:01.255" v="933" actId="478"/>
          <ac:picMkLst>
            <pc:docMk/>
            <pc:sldMk cId="1366348125" sldId="270"/>
            <ac:picMk id="4" creationId="{00000000-0000-0000-0000-000000000000}"/>
          </ac:picMkLst>
        </pc:picChg>
        <pc:picChg chg="add mod">
          <ac:chgData name="前川 亮" userId="d7d429a203bb0ce1" providerId="LiveId" clId="{C0C9BFAB-037E-4DF8-B571-F73FF31911F1}" dt="2021-12-03T08:33:53.659" v="1221" actId="12788"/>
          <ac:picMkLst>
            <pc:docMk/>
            <pc:sldMk cId="1366348125" sldId="270"/>
            <ac:picMk id="13" creationId="{1DC96D14-501D-4D4D-BAB1-5DDBAF0D1578}"/>
          </ac:picMkLst>
        </pc:picChg>
      </pc:sldChg>
      <pc:sldChg chg="del">
        <pc:chgData name="前川 亮" userId="d7d429a203bb0ce1" providerId="LiveId" clId="{C0C9BFAB-037E-4DF8-B571-F73FF31911F1}" dt="2021-12-03T06:25:17.754" v="929" actId="47"/>
        <pc:sldMkLst>
          <pc:docMk/>
          <pc:sldMk cId="2640312412" sldId="275"/>
        </pc:sldMkLst>
      </pc:sldChg>
      <pc:sldChg chg="modSp">
        <pc:chgData name="前川 亮" userId="d7d429a203bb0ce1" providerId="LiveId" clId="{C0C9BFAB-037E-4DF8-B571-F73FF31911F1}" dt="2021-12-03T08:44:16.376" v="1330"/>
        <pc:sldMkLst>
          <pc:docMk/>
          <pc:sldMk cId="54807439" sldId="278"/>
        </pc:sldMkLst>
        <pc:spChg chg="mod">
          <ac:chgData name="前川 亮" userId="d7d429a203bb0ce1" providerId="LiveId" clId="{C0C9BFAB-037E-4DF8-B571-F73FF31911F1}" dt="2021-12-03T08:44:16.376" v="1330"/>
          <ac:spMkLst>
            <pc:docMk/>
            <pc:sldMk cId="54807439" sldId="278"/>
            <ac:spMk id="2" creationId="{00000000-0000-0000-0000-000000000000}"/>
          </ac:spMkLst>
        </pc:spChg>
        <pc:spChg chg="mod">
          <ac:chgData name="前川 亮" userId="d7d429a203bb0ce1" providerId="LiveId" clId="{C0C9BFAB-037E-4DF8-B571-F73FF31911F1}" dt="2021-12-03T08:44:16.376" v="1330"/>
          <ac:spMkLst>
            <pc:docMk/>
            <pc:sldMk cId="54807439" sldId="278"/>
            <ac:spMk id="3" creationId="{00000000-0000-0000-0000-000000000000}"/>
          </ac:spMkLst>
        </pc:spChg>
      </pc:sldChg>
      <pc:sldChg chg="add del ord">
        <pc:chgData name="前川 亮" userId="d7d429a203bb0ce1" providerId="LiveId" clId="{C0C9BFAB-037E-4DF8-B571-F73FF31911F1}" dt="2021-12-03T06:15:36.224" v="920" actId="47"/>
        <pc:sldMkLst>
          <pc:docMk/>
          <pc:sldMk cId="1679704894" sldId="282"/>
        </pc:sldMkLst>
      </pc:sldChg>
      <pc:sldChg chg="modSp ord">
        <pc:chgData name="前川 亮" userId="d7d429a203bb0ce1" providerId="LiveId" clId="{C0C9BFAB-037E-4DF8-B571-F73FF31911F1}" dt="2021-12-03T08:44:16.376" v="1330"/>
        <pc:sldMkLst>
          <pc:docMk/>
          <pc:sldMk cId="3235847338" sldId="292"/>
        </pc:sldMkLst>
        <pc:spChg chg="mod">
          <ac:chgData name="前川 亮" userId="d7d429a203bb0ce1" providerId="LiveId" clId="{C0C9BFAB-037E-4DF8-B571-F73FF31911F1}" dt="2021-12-03T08:44:16.376" v="1330"/>
          <ac:spMkLst>
            <pc:docMk/>
            <pc:sldMk cId="3235847338" sldId="292"/>
            <ac:spMk id="2" creationId="{00000000-0000-0000-0000-000000000000}"/>
          </ac:spMkLst>
        </pc:spChg>
        <pc:spChg chg="mod">
          <ac:chgData name="前川 亮" userId="d7d429a203bb0ce1" providerId="LiveId" clId="{C0C9BFAB-037E-4DF8-B571-F73FF31911F1}" dt="2021-12-03T08:44:16.376" v="1330"/>
          <ac:spMkLst>
            <pc:docMk/>
            <pc:sldMk cId="3235847338" sldId="292"/>
            <ac:spMk id="3" creationId="{00000000-0000-0000-0000-000000000000}"/>
          </ac:spMkLst>
        </pc:spChg>
      </pc:sldChg>
      <pc:sldChg chg="modSp ord">
        <pc:chgData name="前川 亮" userId="d7d429a203bb0ce1" providerId="LiveId" clId="{C0C9BFAB-037E-4DF8-B571-F73FF31911F1}" dt="2021-12-03T08:44:16.376" v="1330"/>
        <pc:sldMkLst>
          <pc:docMk/>
          <pc:sldMk cId="559888949" sldId="294"/>
        </pc:sldMkLst>
        <pc:spChg chg="mod">
          <ac:chgData name="前川 亮" userId="d7d429a203bb0ce1" providerId="LiveId" clId="{C0C9BFAB-037E-4DF8-B571-F73FF31911F1}" dt="2021-12-03T08:44:16.376" v="1330"/>
          <ac:spMkLst>
            <pc:docMk/>
            <pc:sldMk cId="559888949" sldId="294"/>
            <ac:spMk id="40" creationId="{00000000-0000-0000-0000-000000000000}"/>
          </ac:spMkLst>
        </pc:spChg>
      </pc:sldChg>
      <pc:sldChg chg="modSp mod">
        <pc:chgData name="前川 亮" userId="d7d429a203bb0ce1" providerId="LiveId" clId="{C0C9BFAB-037E-4DF8-B571-F73FF31911F1}" dt="2021-12-03T08:44:17.769" v="1333" actId="27636"/>
        <pc:sldMkLst>
          <pc:docMk/>
          <pc:sldMk cId="2087596025" sldId="298"/>
        </pc:sldMkLst>
        <pc:spChg chg="mod">
          <ac:chgData name="前川 亮" userId="d7d429a203bb0ce1" providerId="LiveId" clId="{C0C9BFAB-037E-4DF8-B571-F73FF31911F1}" dt="2021-12-03T08:44:17.769" v="1333" actId="27636"/>
          <ac:spMkLst>
            <pc:docMk/>
            <pc:sldMk cId="2087596025" sldId="298"/>
            <ac:spMk id="3" creationId="{59075946-4189-41AE-A4DB-9660BF29DCA4}"/>
          </ac:spMkLst>
        </pc:spChg>
      </pc:sldChg>
      <pc:sldChg chg="modSp ord">
        <pc:chgData name="前川 亮" userId="d7d429a203bb0ce1" providerId="LiveId" clId="{C0C9BFAB-037E-4DF8-B571-F73FF31911F1}" dt="2021-12-03T08:44:16.376" v="1330"/>
        <pc:sldMkLst>
          <pc:docMk/>
          <pc:sldMk cId="3134199959" sldId="299"/>
        </pc:sldMkLst>
        <pc:spChg chg="mod">
          <ac:chgData name="前川 亮" userId="d7d429a203bb0ce1" providerId="LiveId" clId="{C0C9BFAB-037E-4DF8-B571-F73FF31911F1}" dt="2021-12-03T08:44:16.376" v="1330"/>
          <ac:spMkLst>
            <pc:docMk/>
            <pc:sldMk cId="3134199959" sldId="299"/>
            <ac:spMk id="2" creationId="{CF89E71B-A5BF-472A-8A68-4D960AC123FE}"/>
          </ac:spMkLst>
        </pc:spChg>
        <pc:spChg chg="mod">
          <ac:chgData name="前川 亮" userId="d7d429a203bb0ce1" providerId="LiveId" clId="{C0C9BFAB-037E-4DF8-B571-F73FF31911F1}" dt="2021-12-03T08:44:16.376" v="1330"/>
          <ac:spMkLst>
            <pc:docMk/>
            <pc:sldMk cId="3134199959" sldId="299"/>
            <ac:spMk id="3" creationId="{1620D98B-A7A0-483C-A9C5-83CBFBC8866F}"/>
          </ac:spMkLst>
        </pc:spChg>
      </pc:sldChg>
      <pc:sldChg chg="modSp del mod">
        <pc:chgData name="前川 亮" userId="d7d429a203bb0ce1" providerId="LiveId" clId="{C0C9BFAB-037E-4DF8-B571-F73FF31911F1}" dt="2021-12-03T05:21:10.395" v="674" actId="47"/>
        <pc:sldMkLst>
          <pc:docMk/>
          <pc:sldMk cId="3733160431" sldId="301"/>
        </pc:sldMkLst>
        <pc:spChg chg="mod">
          <ac:chgData name="前川 亮" userId="d7d429a203bb0ce1" providerId="LiveId" clId="{C0C9BFAB-037E-4DF8-B571-F73FF31911F1}" dt="2021-12-03T03:08:21.964" v="75" actId="20577"/>
          <ac:spMkLst>
            <pc:docMk/>
            <pc:sldMk cId="3733160431" sldId="301"/>
            <ac:spMk id="2" creationId="{65086EF2-3527-4A95-B978-0BA5F3DC3266}"/>
          </ac:spMkLst>
        </pc:spChg>
      </pc:sldChg>
      <pc:sldChg chg="del">
        <pc:chgData name="前川 亮" userId="d7d429a203bb0ce1" providerId="LiveId" clId="{C0C9BFAB-037E-4DF8-B571-F73FF31911F1}" dt="2021-12-03T05:21:10.395" v="674" actId="47"/>
        <pc:sldMkLst>
          <pc:docMk/>
          <pc:sldMk cId="259513694" sldId="302"/>
        </pc:sldMkLst>
      </pc:sldChg>
      <pc:sldChg chg="del">
        <pc:chgData name="前川 亮" userId="d7d429a203bb0ce1" providerId="LiveId" clId="{C0C9BFAB-037E-4DF8-B571-F73FF31911F1}" dt="2021-12-03T05:21:10.395" v="674" actId="47"/>
        <pc:sldMkLst>
          <pc:docMk/>
          <pc:sldMk cId="2456544516" sldId="303"/>
        </pc:sldMkLst>
      </pc:sldChg>
      <pc:sldChg chg="del">
        <pc:chgData name="前川 亮" userId="d7d429a203bb0ce1" providerId="LiveId" clId="{C0C9BFAB-037E-4DF8-B571-F73FF31911F1}" dt="2021-12-03T05:21:10.395" v="674" actId="47"/>
        <pc:sldMkLst>
          <pc:docMk/>
          <pc:sldMk cId="1131688718" sldId="304"/>
        </pc:sldMkLst>
      </pc:sldChg>
      <pc:sldChg chg="del">
        <pc:chgData name="前川 亮" userId="d7d429a203bb0ce1" providerId="LiveId" clId="{C0C9BFAB-037E-4DF8-B571-F73FF31911F1}" dt="2021-12-03T05:21:10.395" v="674" actId="47"/>
        <pc:sldMkLst>
          <pc:docMk/>
          <pc:sldMk cId="3624958962" sldId="307"/>
        </pc:sldMkLst>
      </pc:sldChg>
      <pc:sldChg chg="modSp mod">
        <pc:chgData name="前川 亮" userId="d7d429a203bb0ce1" providerId="LiveId" clId="{C0C9BFAB-037E-4DF8-B571-F73FF31911F1}" dt="2021-12-03T08:44:17.698" v="1332" actId="27636"/>
        <pc:sldMkLst>
          <pc:docMk/>
          <pc:sldMk cId="707932787" sldId="308"/>
        </pc:sldMkLst>
        <pc:spChg chg="mod">
          <ac:chgData name="前川 亮" userId="d7d429a203bb0ce1" providerId="LiveId" clId="{C0C9BFAB-037E-4DF8-B571-F73FF31911F1}" dt="2021-12-03T08:44:16.376" v="1330"/>
          <ac:spMkLst>
            <pc:docMk/>
            <pc:sldMk cId="707932787" sldId="308"/>
            <ac:spMk id="2" creationId="{28494499-3BA6-4316-A39A-7D6A66917618}"/>
          </ac:spMkLst>
        </pc:spChg>
        <pc:spChg chg="mod">
          <ac:chgData name="前川 亮" userId="d7d429a203bb0ce1" providerId="LiveId" clId="{C0C9BFAB-037E-4DF8-B571-F73FF31911F1}" dt="2021-12-03T08:44:17.698" v="1332" actId="27636"/>
          <ac:spMkLst>
            <pc:docMk/>
            <pc:sldMk cId="707932787" sldId="308"/>
            <ac:spMk id="3" creationId="{37284CDF-FFD4-4CF0-98E5-62A9B17AEE30}"/>
          </ac:spMkLst>
        </pc:spChg>
      </pc:sldChg>
      <pc:sldChg chg="modSp">
        <pc:chgData name="前川 亮" userId="d7d429a203bb0ce1" providerId="LiveId" clId="{C0C9BFAB-037E-4DF8-B571-F73FF31911F1}" dt="2021-12-03T08:44:16.376" v="1330"/>
        <pc:sldMkLst>
          <pc:docMk/>
          <pc:sldMk cId="1654905702" sldId="310"/>
        </pc:sldMkLst>
        <pc:spChg chg="mod">
          <ac:chgData name="前川 亮" userId="d7d429a203bb0ce1" providerId="LiveId" clId="{C0C9BFAB-037E-4DF8-B571-F73FF31911F1}" dt="2021-12-03T08:44:16.376" v="1330"/>
          <ac:spMkLst>
            <pc:docMk/>
            <pc:sldMk cId="1654905702" sldId="310"/>
            <ac:spMk id="2" creationId="{D2BCE2F7-2A42-426B-99DE-00C320DA6D03}"/>
          </ac:spMkLst>
        </pc:spChg>
        <pc:spChg chg="mod">
          <ac:chgData name="前川 亮" userId="d7d429a203bb0ce1" providerId="LiveId" clId="{C0C9BFAB-037E-4DF8-B571-F73FF31911F1}" dt="2021-12-03T08:44:16.376" v="1330"/>
          <ac:spMkLst>
            <pc:docMk/>
            <pc:sldMk cId="1654905702" sldId="310"/>
            <ac:spMk id="3" creationId="{6B7F3EB5-1D7C-4D66-8C44-4AF4BAEA81DD}"/>
          </ac:spMkLst>
        </pc:spChg>
      </pc:sldChg>
      <pc:sldChg chg="del">
        <pc:chgData name="前川 亮" userId="d7d429a203bb0ce1" providerId="LiveId" clId="{C0C9BFAB-037E-4DF8-B571-F73FF31911F1}" dt="2021-12-03T06:26:45.527" v="930" actId="47"/>
        <pc:sldMkLst>
          <pc:docMk/>
          <pc:sldMk cId="735923843" sldId="311"/>
        </pc:sldMkLst>
      </pc:sldChg>
      <pc:sldChg chg="delSp modSp add mod">
        <pc:chgData name="前川 亮" userId="d7d429a203bb0ce1" providerId="LiveId" clId="{C0C9BFAB-037E-4DF8-B571-F73FF31911F1}" dt="2021-12-03T08:44:16.376" v="1330"/>
        <pc:sldMkLst>
          <pc:docMk/>
          <pc:sldMk cId="2675709566" sldId="313"/>
        </pc:sldMkLst>
        <pc:spChg chg="mod">
          <ac:chgData name="前川 亮" userId="d7d429a203bb0ce1" providerId="LiveId" clId="{C0C9BFAB-037E-4DF8-B571-F73FF31911F1}" dt="2021-12-03T08:44:16.376" v="1330"/>
          <ac:spMkLst>
            <pc:docMk/>
            <pc:sldMk cId="2675709566" sldId="313"/>
            <ac:spMk id="2" creationId="{E3F8E8CD-7B82-4272-8043-D39FE55C4EB5}"/>
          </ac:spMkLst>
        </pc:spChg>
        <pc:spChg chg="del">
          <ac:chgData name="前川 亮" userId="d7d429a203bb0ce1" providerId="LiveId" clId="{C0C9BFAB-037E-4DF8-B571-F73FF31911F1}" dt="2021-12-03T06:30:33.232" v="986" actId="478"/>
          <ac:spMkLst>
            <pc:docMk/>
            <pc:sldMk cId="2675709566" sldId="313"/>
            <ac:spMk id="8" creationId="{AD6ECF2E-CE48-4A2F-8B4C-D5EDEC56738B}"/>
          </ac:spMkLst>
        </pc:spChg>
        <pc:spChg chg="mod">
          <ac:chgData name="前川 亮" userId="d7d429a203bb0ce1" providerId="LiveId" clId="{C0C9BFAB-037E-4DF8-B571-F73FF31911F1}" dt="2021-12-03T08:44:16.376" v="1330"/>
          <ac:spMkLst>
            <pc:docMk/>
            <pc:sldMk cId="2675709566" sldId="313"/>
            <ac:spMk id="9" creationId="{107FD1D7-3FC6-4046-A927-66A49F47EC7B}"/>
          </ac:spMkLst>
        </pc:spChg>
        <pc:grpChg chg="mod">
          <ac:chgData name="前川 亮" userId="d7d429a203bb0ce1" providerId="LiveId" clId="{C0C9BFAB-037E-4DF8-B571-F73FF31911F1}" dt="2021-12-03T06:31:02.781" v="996" actId="12788"/>
          <ac:grpSpMkLst>
            <pc:docMk/>
            <pc:sldMk cId="2675709566" sldId="313"/>
            <ac:grpSpMk id="3" creationId="{282B4ECA-B8AF-4AB2-B3DE-0B7CC1A7C7CE}"/>
          </ac:grpSpMkLst>
        </pc:grpChg>
        <pc:picChg chg="mod">
          <ac:chgData name="前川 亮" userId="d7d429a203bb0ce1" providerId="LiveId" clId="{C0C9BFAB-037E-4DF8-B571-F73FF31911F1}" dt="2021-12-03T06:31:11.192" v="999" actId="1076"/>
          <ac:picMkLst>
            <pc:docMk/>
            <pc:sldMk cId="2675709566" sldId="313"/>
            <ac:picMk id="13" creationId="{D7172DF8-7AEF-4857-BD81-C2869FCE5EAA}"/>
          </ac:picMkLst>
        </pc:picChg>
        <pc:picChg chg="mod">
          <ac:chgData name="前川 亮" userId="d7d429a203bb0ce1" providerId="LiveId" clId="{C0C9BFAB-037E-4DF8-B571-F73FF31911F1}" dt="2021-12-03T06:31:15.207" v="1001" actId="1076"/>
          <ac:picMkLst>
            <pc:docMk/>
            <pc:sldMk cId="2675709566" sldId="313"/>
            <ac:picMk id="3082" creationId="{056A1CDE-31A4-4848-9028-E95E6AC38C67}"/>
          </ac:picMkLst>
        </pc:picChg>
        <pc:picChg chg="mod">
          <ac:chgData name="前川 亮" userId="d7d429a203bb0ce1" providerId="LiveId" clId="{C0C9BFAB-037E-4DF8-B571-F73FF31911F1}" dt="2021-12-03T06:31:13.492" v="1000" actId="1076"/>
          <ac:picMkLst>
            <pc:docMk/>
            <pc:sldMk cId="2675709566" sldId="313"/>
            <ac:picMk id="3084" creationId="{70170F36-59F0-4570-85AD-B427C1CA2521}"/>
          </ac:picMkLst>
        </pc:picChg>
      </pc:sldChg>
      <pc:sldChg chg="modSp add mod">
        <pc:chgData name="前川 亮" userId="d7d429a203bb0ce1" providerId="LiveId" clId="{C0C9BFAB-037E-4DF8-B571-F73FF31911F1}" dt="2021-12-03T08:44:16.376" v="1330"/>
        <pc:sldMkLst>
          <pc:docMk/>
          <pc:sldMk cId="70014458" sldId="314"/>
        </pc:sldMkLst>
        <pc:spChg chg="mod">
          <ac:chgData name="前川 亮" userId="d7d429a203bb0ce1" providerId="LiveId" clId="{C0C9BFAB-037E-4DF8-B571-F73FF31911F1}" dt="2021-12-03T08:44:16.376" v="1330"/>
          <ac:spMkLst>
            <pc:docMk/>
            <pc:sldMk cId="70014458" sldId="314"/>
            <ac:spMk id="2" creationId="{53263A75-B5EA-46A9-BFDB-C1924E6371A0}"/>
          </ac:spMkLst>
        </pc:spChg>
        <pc:spChg chg="mod">
          <ac:chgData name="前川 亮" userId="d7d429a203bb0ce1" providerId="LiveId" clId="{C0C9BFAB-037E-4DF8-B571-F73FF31911F1}" dt="2021-12-03T08:44:16.376" v="1330"/>
          <ac:spMkLst>
            <pc:docMk/>
            <pc:sldMk cId="70014458" sldId="314"/>
            <ac:spMk id="7" creationId="{4920963F-09EC-4A5C-BCF6-96C29B40AF79}"/>
          </ac:spMkLst>
        </pc:spChg>
        <pc:spChg chg="mod">
          <ac:chgData name="前川 亮" userId="d7d429a203bb0ce1" providerId="LiveId" clId="{C0C9BFAB-037E-4DF8-B571-F73FF31911F1}" dt="2021-12-03T06:32:01.549" v="1019" actId="12788"/>
          <ac:spMkLst>
            <pc:docMk/>
            <pc:sldMk cId="70014458" sldId="314"/>
            <ac:spMk id="24" creationId="{E8DFFF1B-0711-4C27-82D3-91DA2BB2F129}"/>
          </ac:spMkLst>
        </pc:spChg>
      </pc:sldChg>
      <pc:sldChg chg="add del ord">
        <pc:chgData name="前川 亮" userId="d7d429a203bb0ce1" providerId="LiveId" clId="{C0C9BFAB-037E-4DF8-B571-F73FF31911F1}" dt="2021-12-03T06:15:36.224" v="920" actId="47"/>
        <pc:sldMkLst>
          <pc:docMk/>
          <pc:sldMk cId="1973673589" sldId="316"/>
        </pc:sldMkLst>
      </pc:sldChg>
      <pc:sldChg chg="add del ord">
        <pc:chgData name="前川 亮" userId="d7d429a203bb0ce1" providerId="LiveId" clId="{C0C9BFAB-037E-4DF8-B571-F73FF31911F1}" dt="2021-12-03T06:15:36.224" v="920" actId="47"/>
        <pc:sldMkLst>
          <pc:docMk/>
          <pc:sldMk cId="4213909250" sldId="319"/>
        </pc:sldMkLst>
      </pc:sldChg>
      <pc:sldChg chg="modSp mod ord">
        <pc:chgData name="前川 亮" userId="d7d429a203bb0ce1" providerId="LiveId" clId="{C0C9BFAB-037E-4DF8-B571-F73FF31911F1}" dt="2021-12-03T08:44:17.524" v="1331" actId="27636"/>
        <pc:sldMkLst>
          <pc:docMk/>
          <pc:sldMk cId="2824186111" sldId="488"/>
        </pc:sldMkLst>
        <pc:spChg chg="mod">
          <ac:chgData name="前川 亮" userId="d7d429a203bb0ce1" providerId="LiveId" clId="{C0C9BFAB-037E-4DF8-B571-F73FF31911F1}" dt="2021-12-03T08:44:16.376" v="1330"/>
          <ac:spMkLst>
            <pc:docMk/>
            <pc:sldMk cId="2824186111" sldId="488"/>
            <ac:spMk id="2" creationId="{E952F936-91D9-4020-B944-666668575732}"/>
          </ac:spMkLst>
        </pc:spChg>
        <pc:spChg chg="mod">
          <ac:chgData name="前川 亮" userId="d7d429a203bb0ce1" providerId="LiveId" clId="{C0C9BFAB-037E-4DF8-B571-F73FF31911F1}" dt="2021-12-03T08:44:17.524" v="1331" actId="27636"/>
          <ac:spMkLst>
            <pc:docMk/>
            <pc:sldMk cId="2824186111" sldId="488"/>
            <ac:spMk id="4" creationId="{A595AC69-F667-480D-AC89-6BF41EBD6568}"/>
          </ac:spMkLst>
        </pc:spChg>
      </pc:sldChg>
      <pc:sldChg chg="add del ord">
        <pc:chgData name="前川 亮" userId="d7d429a203bb0ce1" providerId="LiveId" clId="{C0C9BFAB-037E-4DF8-B571-F73FF31911F1}" dt="2021-12-03T06:15:36.224" v="920" actId="47"/>
        <pc:sldMkLst>
          <pc:docMk/>
          <pc:sldMk cId="226948989" sldId="489"/>
        </pc:sldMkLst>
      </pc:sldChg>
      <pc:sldChg chg="add del ord">
        <pc:chgData name="前川 亮" userId="d7d429a203bb0ce1" providerId="LiveId" clId="{C0C9BFAB-037E-4DF8-B571-F73FF31911F1}" dt="2021-12-03T06:15:36.224" v="920" actId="47"/>
        <pc:sldMkLst>
          <pc:docMk/>
          <pc:sldMk cId="2248779054" sldId="490"/>
        </pc:sldMkLst>
      </pc:sldChg>
      <pc:sldChg chg="modSp ord">
        <pc:chgData name="前川 亮" userId="d7d429a203bb0ce1" providerId="LiveId" clId="{C0C9BFAB-037E-4DF8-B571-F73FF31911F1}" dt="2021-12-03T08:44:16.376" v="1330"/>
        <pc:sldMkLst>
          <pc:docMk/>
          <pc:sldMk cId="711948220" sldId="491"/>
        </pc:sldMkLst>
        <pc:spChg chg="mod">
          <ac:chgData name="前川 亮" userId="d7d429a203bb0ce1" providerId="LiveId" clId="{C0C9BFAB-037E-4DF8-B571-F73FF31911F1}" dt="2021-12-03T08:44:16.376" v="1330"/>
          <ac:spMkLst>
            <pc:docMk/>
            <pc:sldMk cId="711948220" sldId="491"/>
            <ac:spMk id="2" creationId="{00000000-0000-0000-0000-000000000000}"/>
          </ac:spMkLst>
        </pc:spChg>
      </pc:sldChg>
      <pc:sldChg chg="del">
        <pc:chgData name="前川 亮" userId="d7d429a203bb0ce1" providerId="LiveId" clId="{C0C9BFAB-037E-4DF8-B571-F73FF31911F1}" dt="2021-12-03T06:25:16.485" v="928" actId="47"/>
        <pc:sldMkLst>
          <pc:docMk/>
          <pc:sldMk cId="2380071687" sldId="492"/>
        </pc:sldMkLst>
      </pc:sldChg>
      <pc:sldChg chg="modSp">
        <pc:chgData name="前川 亮" userId="d7d429a203bb0ce1" providerId="LiveId" clId="{C0C9BFAB-037E-4DF8-B571-F73FF31911F1}" dt="2021-12-03T08:44:16.376" v="1330"/>
        <pc:sldMkLst>
          <pc:docMk/>
          <pc:sldMk cId="2685786210" sldId="493"/>
        </pc:sldMkLst>
        <pc:spChg chg="mod">
          <ac:chgData name="前川 亮" userId="d7d429a203bb0ce1" providerId="LiveId" clId="{C0C9BFAB-037E-4DF8-B571-F73FF31911F1}" dt="2021-12-03T08:44:16.376" v="1330"/>
          <ac:spMkLst>
            <pc:docMk/>
            <pc:sldMk cId="2685786210" sldId="493"/>
            <ac:spMk id="2" creationId="{A969E87F-597F-4ABF-95B5-21581062A9F1}"/>
          </ac:spMkLst>
        </pc:spChg>
        <pc:spChg chg="mod">
          <ac:chgData name="前川 亮" userId="d7d429a203bb0ce1" providerId="LiveId" clId="{C0C9BFAB-037E-4DF8-B571-F73FF31911F1}" dt="2021-12-03T08:44:16.376" v="1330"/>
          <ac:spMkLst>
            <pc:docMk/>
            <pc:sldMk cId="2685786210" sldId="493"/>
            <ac:spMk id="3" creationId="{26C28E63-38F5-4144-AF04-25D2F99F24D9}"/>
          </ac:spMkLst>
        </pc:spChg>
      </pc:sldChg>
      <pc:sldChg chg="modSp mod">
        <pc:chgData name="前川 亮" userId="d7d429a203bb0ce1" providerId="LiveId" clId="{C0C9BFAB-037E-4DF8-B571-F73FF31911F1}" dt="2021-12-03T08:44:17.779" v="1334" actId="27636"/>
        <pc:sldMkLst>
          <pc:docMk/>
          <pc:sldMk cId="3671556101" sldId="494"/>
        </pc:sldMkLst>
        <pc:spChg chg="mod">
          <ac:chgData name="前川 亮" userId="d7d429a203bb0ce1" providerId="LiveId" clId="{C0C9BFAB-037E-4DF8-B571-F73FF31911F1}" dt="2021-12-03T08:44:16.376" v="1330"/>
          <ac:spMkLst>
            <pc:docMk/>
            <pc:sldMk cId="3671556101" sldId="494"/>
            <ac:spMk id="2" creationId="{856C9654-7589-4DE7-B73E-AEC5795E6321}"/>
          </ac:spMkLst>
        </pc:spChg>
        <pc:spChg chg="mod">
          <ac:chgData name="前川 亮" userId="d7d429a203bb0ce1" providerId="LiveId" clId="{C0C9BFAB-037E-4DF8-B571-F73FF31911F1}" dt="2021-12-03T08:44:17.779" v="1334" actId="27636"/>
          <ac:spMkLst>
            <pc:docMk/>
            <pc:sldMk cId="3671556101" sldId="494"/>
            <ac:spMk id="3" creationId="{D6DA9762-B291-4D20-9992-83561A2231DC}"/>
          </ac:spMkLst>
        </pc:spChg>
      </pc:sldChg>
      <pc:sldChg chg="modSp">
        <pc:chgData name="前川 亮" userId="d7d429a203bb0ce1" providerId="LiveId" clId="{C0C9BFAB-037E-4DF8-B571-F73FF31911F1}" dt="2021-12-03T08:44:16.376" v="1330"/>
        <pc:sldMkLst>
          <pc:docMk/>
          <pc:sldMk cId="795131343" sldId="497"/>
        </pc:sldMkLst>
        <pc:spChg chg="mod">
          <ac:chgData name="前川 亮" userId="d7d429a203bb0ce1" providerId="LiveId" clId="{C0C9BFAB-037E-4DF8-B571-F73FF31911F1}" dt="2021-12-03T08:44:16.376" v="1330"/>
          <ac:spMkLst>
            <pc:docMk/>
            <pc:sldMk cId="795131343" sldId="497"/>
            <ac:spMk id="2" creationId="{856C9654-7589-4DE7-B73E-AEC5795E6321}"/>
          </ac:spMkLst>
        </pc:spChg>
        <pc:spChg chg="mod">
          <ac:chgData name="前川 亮" userId="d7d429a203bb0ce1" providerId="LiveId" clId="{C0C9BFAB-037E-4DF8-B571-F73FF31911F1}" dt="2021-12-03T08:44:16.376" v="1330"/>
          <ac:spMkLst>
            <pc:docMk/>
            <pc:sldMk cId="795131343" sldId="497"/>
            <ac:spMk id="3" creationId="{D6DA9762-B291-4D20-9992-83561A2231DC}"/>
          </ac:spMkLst>
        </pc:spChg>
      </pc:sldChg>
      <pc:sldChg chg="modSp mod">
        <pc:chgData name="前川 亮" userId="d7d429a203bb0ce1" providerId="LiveId" clId="{C0C9BFAB-037E-4DF8-B571-F73FF31911F1}" dt="2021-12-03T08:44:17.949" v="1335" actId="27636"/>
        <pc:sldMkLst>
          <pc:docMk/>
          <pc:sldMk cId="1357973929" sldId="498"/>
        </pc:sldMkLst>
        <pc:spChg chg="mod">
          <ac:chgData name="前川 亮" userId="d7d429a203bb0ce1" providerId="LiveId" clId="{C0C9BFAB-037E-4DF8-B571-F73FF31911F1}" dt="2021-12-03T08:44:16.376" v="1330"/>
          <ac:spMkLst>
            <pc:docMk/>
            <pc:sldMk cId="1357973929" sldId="498"/>
            <ac:spMk id="2" creationId="{856C9654-7589-4DE7-B73E-AEC5795E6321}"/>
          </ac:spMkLst>
        </pc:spChg>
        <pc:spChg chg="mod">
          <ac:chgData name="前川 亮" userId="d7d429a203bb0ce1" providerId="LiveId" clId="{C0C9BFAB-037E-4DF8-B571-F73FF31911F1}" dt="2021-12-03T08:44:17.949" v="1335" actId="27636"/>
          <ac:spMkLst>
            <pc:docMk/>
            <pc:sldMk cId="1357973929" sldId="498"/>
            <ac:spMk id="3" creationId="{D6DA9762-B291-4D20-9992-83561A2231DC}"/>
          </ac:spMkLst>
        </pc:spChg>
      </pc:sldChg>
      <pc:sldChg chg="add del ord">
        <pc:chgData name="前川 亮" userId="d7d429a203bb0ce1" providerId="LiveId" clId="{C0C9BFAB-037E-4DF8-B571-F73FF31911F1}" dt="2021-12-03T06:15:36.224" v="920" actId="47"/>
        <pc:sldMkLst>
          <pc:docMk/>
          <pc:sldMk cId="1933294669" sldId="499"/>
        </pc:sldMkLst>
      </pc:sldChg>
      <pc:sldChg chg="add del ord">
        <pc:chgData name="前川 亮" userId="d7d429a203bb0ce1" providerId="LiveId" clId="{C0C9BFAB-037E-4DF8-B571-F73FF31911F1}" dt="2021-12-03T06:15:36.224" v="920" actId="47"/>
        <pc:sldMkLst>
          <pc:docMk/>
          <pc:sldMk cId="381341399" sldId="500"/>
        </pc:sldMkLst>
      </pc:sldChg>
      <pc:sldChg chg="addSp delSp modSp add mod">
        <pc:chgData name="前川 亮" userId="d7d429a203bb0ce1" providerId="LiveId" clId="{C0C9BFAB-037E-4DF8-B571-F73FF31911F1}" dt="2021-12-03T08:45:14.677" v="1358" actId="1076"/>
        <pc:sldMkLst>
          <pc:docMk/>
          <pc:sldMk cId="4107894534" sldId="544"/>
        </pc:sldMkLst>
        <pc:spChg chg="del">
          <ac:chgData name="前川 亮" userId="d7d429a203bb0ce1" providerId="LiveId" clId="{C0C9BFAB-037E-4DF8-B571-F73FF31911F1}" dt="2021-12-03T08:43:56.808" v="1329" actId="478"/>
          <ac:spMkLst>
            <pc:docMk/>
            <pc:sldMk cId="4107894534" sldId="544"/>
            <ac:spMk id="13" creationId="{14FCC9F4-50ED-4A6B-864E-FCEDE9F6C61D}"/>
          </ac:spMkLst>
        </pc:spChg>
        <pc:spChg chg="del mod">
          <ac:chgData name="前川 亮" userId="d7d429a203bb0ce1" providerId="LiveId" clId="{C0C9BFAB-037E-4DF8-B571-F73FF31911F1}" dt="2021-12-03T08:43:54.343" v="1328" actId="478"/>
          <ac:spMkLst>
            <pc:docMk/>
            <pc:sldMk cId="4107894534" sldId="544"/>
            <ac:spMk id="81" creationId="{B93B4F64-68B6-439B-B8CA-E03C8F0D6B90}"/>
          </ac:spMkLst>
        </pc:spChg>
        <pc:grpChg chg="del">
          <ac:chgData name="前川 亮" userId="d7d429a203bb0ce1" providerId="LiveId" clId="{C0C9BFAB-037E-4DF8-B571-F73FF31911F1}" dt="2021-12-03T08:43:50.320" v="1324" actId="478"/>
          <ac:grpSpMkLst>
            <pc:docMk/>
            <pc:sldMk cId="4107894534" sldId="544"/>
            <ac:grpSpMk id="15" creationId="{951D4261-A025-482D-9342-51CA7DD35A41}"/>
          </ac:grpSpMkLst>
        </pc:grpChg>
        <pc:grpChg chg="del">
          <ac:chgData name="前川 亮" userId="d7d429a203bb0ce1" providerId="LiveId" clId="{C0C9BFAB-037E-4DF8-B571-F73FF31911F1}" dt="2021-12-03T08:43:50.880" v="1325" actId="478"/>
          <ac:grpSpMkLst>
            <pc:docMk/>
            <pc:sldMk cId="4107894534" sldId="544"/>
            <ac:grpSpMk id="60" creationId="{933B0F25-F754-49F4-8C85-9F9E2E6870C4}"/>
          </ac:grpSpMkLst>
        </pc:grpChg>
        <pc:grpChg chg="del">
          <ac:chgData name="前川 亮" userId="d7d429a203bb0ce1" providerId="LiveId" clId="{C0C9BFAB-037E-4DF8-B571-F73FF31911F1}" dt="2021-12-03T08:43:51.505" v="1326" actId="478"/>
          <ac:grpSpMkLst>
            <pc:docMk/>
            <pc:sldMk cId="4107894534" sldId="544"/>
            <ac:grpSpMk id="67" creationId="{3229382D-EF26-4660-9142-C93EDFB3EF97}"/>
          </ac:grpSpMkLst>
        </pc:grpChg>
        <pc:picChg chg="add del mod">
          <ac:chgData name="前川 亮" userId="d7d429a203bb0ce1" providerId="LiveId" clId="{C0C9BFAB-037E-4DF8-B571-F73FF31911F1}" dt="2021-12-03T08:44:38.011" v="1339" actId="478"/>
          <ac:picMkLst>
            <pc:docMk/>
            <pc:sldMk cId="4107894534" sldId="544"/>
            <ac:picMk id="4" creationId="{8D6CE3E4-8E77-4BC1-B86E-F3E610CD5E9C}"/>
          </ac:picMkLst>
        </pc:picChg>
        <pc:picChg chg="del">
          <ac:chgData name="前川 亮" userId="d7d429a203bb0ce1" providerId="LiveId" clId="{C0C9BFAB-037E-4DF8-B571-F73FF31911F1}" dt="2021-12-03T08:43:49.407" v="1323" actId="478"/>
          <ac:picMkLst>
            <pc:docMk/>
            <pc:sldMk cId="4107894534" sldId="544"/>
            <ac:picMk id="6" creationId="{93EB3C98-FA10-41F6-8908-13F01D9A9B10}"/>
          </ac:picMkLst>
        </pc:picChg>
        <pc:picChg chg="add mod">
          <ac:chgData name="前川 亮" userId="d7d429a203bb0ce1" providerId="LiveId" clId="{C0C9BFAB-037E-4DF8-B571-F73FF31911F1}" dt="2021-12-03T08:44:51.766" v="1344" actId="1076"/>
          <ac:picMkLst>
            <pc:docMk/>
            <pc:sldMk cId="4107894534" sldId="544"/>
            <ac:picMk id="7" creationId="{23413486-FEAC-4CD1-88C3-50F3E82B0099}"/>
          </ac:picMkLst>
        </pc:picChg>
        <pc:picChg chg="add mod">
          <ac:chgData name="前川 亮" userId="d7d429a203bb0ce1" providerId="LiveId" clId="{C0C9BFAB-037E-4DF8-B571-F73FF31911F1}" dt="2021-12-03T08:45:14.677" v="1358" actId="1076"/>
          <ac:picMkLst>
            <pc:docMk/>
            <pc:sldMk cId="4107894534" sldId="544"/>
            <ac:picMk id="9" creationId="{3222E958-5005-4C1D-BCEB-00B0AA1CF07A}"/>
          </ac:picMkLst>
        </pc:picChg>
        <pc:picChg chg="add mod">
          <ac:chgData name="前川 亮" userId="d7d429a203bb0ce1" providerId="LiveId" clId="{C0C9BFAB-037E-4DF8-B571-F73FF31911F1}" dt="2021-12-03T08:45:13.716" v="1357" actId="1076"/>
          <ac:picMkLst>
            <pc:docMk/>
            <pc:sldMk cId="4107894534" sldId="544"/>
            <ac:picMk id="11" creationId="{67FAE081-7EE0-45D9-9D54-4E05158EEF60}"/>
          </ac:picMkLst>
        </pc:picChg>
      </pc:sldChg>
      <pc:sldChg chg="add del ord">
        <pc:chgData name="前川 亮" userId="d7d429a203bb0ce1" providerId="LiveId" clId="{C0C9BFAB-037E-4DF8-B571-F73FF31911F1}" dt="2021-12-03T06:15:36.224" v="920" actId="47"/>
        <pc:sldMkLst>
          <pc:docMk/>
          <pc:sldMk cId="1035935380" sldId="4563"/>
        </pc:sldMkLst>
      </pc:sldChg>
      <pc:sldChg chg="add del ord">
        <pc:chgData name="前川 亮" userId="d7d429a203bb0ce1" providerId="LiveId" clId="{C0C9BFAB-037E-4DF8-B571-F73FF31911F1}" dt="2021-12-03T06:15:36.224" v="920" actId="47"/>
        <pc:sldMkLst>
          <pc:docMk/>
          <pc:sldMk cId="4089591379" sldId="4564"/>
        </pc:sldMkLst>
      </pc:sldChg>
      <pc:sldChg chg="add del ord">
        <pc:chgData name="前川 亮" userId="d7d429a203bb0ce1" providerId="LiveId" clId="{C0C9BFAB-037E-4DF8-B571-F73FF31911F1}" dt="2021-12-03T06:15:36.224" v="920" actId="47"/>
        <pc:sldMkLst>
          <pc:docMk/>
          <pc:sldMk cId="13377987" sldId="4569"/>
        </pc:sldMkLst>
      </pc:sldChg>
      <pc:sldChg chg="add del ord">
        <pc:chgData name="前川 亮" userId="d7d429a203bb0ce1" providerId="LiveId" clId="{C0C9BFAB-037E-4DF8-B571-F73FF31911F1}" dt="2021-12-03T06:15:36.224" v="920" actId="47"/>
        <pc:sldMkLst>
          <pc:docMk/>
          <pc:sldMk cId="4174361592" sldId="4580"/>
        </pc:sldMkLst>
      </pc:sldChg>
      <pc:sldChg chg="add del ord">
        <pc:chgData name="前川 亮" userId="d7d429a203bb0ce1" providerId="LiveId" clId="{C0C9BFAB-037E-4DF8-B571-F73FF31911F1}" dt="2021-12-03T06:15:36.224" v="920" actId="47"/>
        <pc:sldMkLst>
          <pc:docMk/>
          <pc:sldMk cId="3863153644" sldId="4585"/>
        </pc:sldMkLst>
      </pc:sldChg>
      <pc:sldChg chg="add del ord">
        <pc:chgData name="前川 亮" userId="d7d429a203bb0ce1" providerId="LiveId" clId="{C0C9BFAB-037E-4DF8-B571-F73FF31911F1}" dt="2021-12-03T06:15:36.224" v="920" actId="47"/>
        <pc:sldMkLst>
          <pc:docMk/>
          <pc:sldMk cId="1606606251" sldId="4586"/>
        </pc:sldMkLst>
      </pc:sldChg>
      <pc:sldChg chg="add">
        <pc:chgData name="前川 亮" userId="d7d429a203bb0ce1" providerId="LiveId" clId="{C0C9BFAB-037E-4DF8-B571-F73FF31911F1}" dt="2021-12-03T05:48:27.741" v="872"/>
        <pc:sldMkLst>
          <pc:docMk/>
          <pc:sldMk cId="1251752839" sldId="4588"/>
        </pc:sldMkLst>
      </pc:sldChg>
      <pc:sldChg chg="add del ord">
        <pc:chgData name="前川 亮" userId="d7d429a203bb0ce1" providerId="LiveId" clId="{C0C9BFAB-037E-4DF8-B571-F73FF31911F1}" dt="2021-12-03T06:15:36.224" v="920" actId="47"/>
        <pc:sldMkLst>
          <pc:docMk/>
          <pc:sldMk cId="1902255757" sldId="4589"/>
        </pc:sldMkLst>
      </pc:sldChg>
      <pc:sldChg chg="modSp add">
        <pc:chgData name="前川 亮" userId="d7d429a203bb0ce1" providerId="LiveId" clId="{C0C9BFAB-037E-4DF8-B571-F73FF31911F1}" dt="2021-12-03T08:44:16.376" v="1330"/>
        <pc:sldMkLst>
          <pc:docMk/>
          <pc:sldMk cId="1799781164" sldId="4590"/>
        </pc:sldMkLst>
        <pc:spChg chg="mod">
          <ac:chgData name="前川 亮" userId="d7d429a203bb0ce1" providerId="LiveId" clId="{C0C9BFAB-037E-4DF8-B571-F73FF31911F1}" dt="2021-12-03T08:44:16.376" v="1330"/>
          <ac:spMkLst>
            <pc:docMk/>
            <pc:sldMk cId="1799781164" sldId="4590"/>
            <ac:spMk id="2" creationId="{53263A75-B5EA-46A9-BFDB-C1924E6371A0}"/>
          </ac:spMkLst>
        </pc:spChg>
        <pc:spChg chg="mod">
          <ac:chgData name="前川 亮" userId="d7d429a203bb0ce1" providerId="LiveId" clId="{C0C9BFAB-037E-4DF8-B571-F73FF31911F1}" dt="2021-12-03T08:44:16.376" v="1330"/>
          <ac:spMkLst>
            <pc:docMk/>
            <pc:sldMk cId="1799781164" sldId="4590"/>
            <ac:spMk id="7" creationId="{4920963F-09EC-4A5C-BCF6-96C29B40AF79}"/>
          </ac:spMkLst>
        </pc:spChg>
      </pc:sldChg>
      <pc:sldChg chg="add del ord">
        <pc:chgData name="前川 亮" userId="d7d429a203bb0ce1" providerId="LiveId" clId="{C0C9BFAB-037E-4DF8-B571-F73FF31911F1}" dt="2021-12-03T06:15:36.224" v="920" actId="47"/>
        <pc:sldMkLst>
          <pc:docMk/>
          <pc:sldMk cId="4128955329" sldId="4591"/>
        </pc:sldMkLst>
      </pc:sldChg>
      <pc:sldChg chg="add del ord">
        <pc:chgData name="前川 亮" userId="d7d429a203bb0ce1" providerId="LiveId" clId="{C0C9BFAB-037E-4DF8-B571-F73FF31911F1}" dt="2021-12-03T06:15:36.224" v="920" actId="47"/>
        <pc:sldMkLst>
          <pc:docMk/>
          <pc:sldMk cId="3616309357" sldId="4593"/>
        </pc:sldMkLst>
      </pc:sldChg>
      <pc:sldChg chg="add del ord">
        <pc:chgData name="前川 亮" userId="d7d429a203bb0ce1" providerId="LiveId" clId="{C0C9BFAB-037E-4DF8-B571-F73FF31911F1}" dt="2021-12-03T06:15:36.224" v="920" actId="47"/>
        <pc:sldMkLst>
          <pc:docMk/>
          <pc:sldMk cId="2363290937" sldId="4594"/>
        </pc:sldMkLst>
      </pc:sldChg>
      <pc:sldChg chg="add del ord">
        <pc:chgData name="前川 亮" userId="d7d429a203bb0ce1" providerId="LiveId" clId="{C0C9BFAB-037E-4DF8-B571-F73FF31911F1}" dt="2021-12-03T06:15:36.224" v="920" actId="47"/>
        <pc:sldMkLst>
          <pc:docMk/>
          <pc:sldMk cId="873456014" sldId="4596"/>
        </pc:sldMkLst>
      </pc:sldChg>
      <pc:sldChg chg="add del ord">
        <pc:chgData name="前川 亮" userId="d7d429a203bb0ce1" providerId="LiveId" clId="{C0C9BFAB-037E-4DF8-B571-F73FF31911F1}" dt="2021-12-03T06:15:36.224" v="920" actId="47"/>
        <pc:sldMkLst>
          <pc:docMk/>
          <pc:sldMk cId="3408224413" sldId="4597"/>
        </pc:sldMkLst>
      </pc:sldChg>
      <pc:sldChg chg="add del ord">
        <pc:chgData name="前川 亮" userId="d7d429a203bb0ce1" providerId="LiveId" clId="{C0C9BFAB-037E-4DF8-B571-F73FF31911F1}" dt="2021-12-03T06:15:36.224" v="920" actId="47"/>
        <pc:sldMkLst>
          <pc:docMk/>
          <pc:sldMk cId="689184758" sldId="4598"/>
        </pc:sldMkLst>
      </pc:sldChg>
      <pc:sldChg chg="add del ord">
        <pc:chgData name="前川 亮" userId="d7d429a203bb0ce1" providerId="LiveId" clId="{C0C9BFAB-037E-4DF8-B571-F73FF31911F1}" dt="2021-12-03T06:15:36.224" v="920" actId="47"/>
        <pc:sldMkLst>
          <pc:docMk/>
          <pc:sldMk cId="3605072559" sldId="4599"/>
        </pc:sldMkLst>
      </pc:sldChg>
      <pc:sldChg chg="add del ord">
        <pc:chgData name="前川 亮" userId="d7d429a203bb0ce1" providerId="LiveId" clId="{C0C9BFAB-037E-4DF8-B571-F73FF31911F1}" dt="2021-12-03T06:15:36.224" v="920" actId="47"/>
        <pc:sldMkLst>
          <pc:docMk/>
          <pc:sldMk cId="2999828731" sldId="4600"/>
        </pc:sldMkLst>
      </pc:sldChg>
      <pc:sldChg chg="add del ord">
        <pc:chgData name="前川 亮" userId="d7d429a203bb0ce1" providerId="LiveId" clId="{C0C9BFAB-037E-4DF8-B571-F73FF31911F1}" dt="2021-12-03T06:15:36.224" v="920" actId="47"/>
        <pc:sldMkLst>
          <pc:docMk/>
          <pc:sldMk cId="2946655494" sldId="4601"/>
        </pc:sldMkLst>
      </pc:sldChg>
      <pc:sldChg chg="add del ord">
        <pc:chgData name="前川 亮" userId="d7d429a203bb0ce1" providerId="LiveId" clId="{C0C9BFAB-037E-4DF8-B571-F73FF31911F1}" dt="2021-12-03T06:15:36.224" v="920" actId="47"/>
        <pc:sldMkLst>
          <pc:docMk/>
          <pc:sldMk cId="1118552721" sldId="4602"/>
        </pc:sldMkLst>
      </pc:sldChg>
      <pc:sldChg chg="add del ord">
        <pc:chgData name="前川 亮" userId="d7d429a203bb0ce1" providerId="LiveId" clId="{C0C9BFAB-037E-4DF8-B571-F73FF31911F1}" dt="2021-12-03T06:15:36.224" v="920" actId="47"/>
        <pc:sldMkLst>
          <pc:docMk/>
          <pc:sldMk cId="363528173" sldId="4603"/>
        </pc:sldMkLst>
      </pc:sldChg>
      <pc:sldChg chg="add del ord">
        <pc:chgData name="前川 亮" userId="d7d429a203bb0ce1" providerId="LiveId" clId="{C0C9BFAB-037E-4DF8-B571-F73FF31911F1}" dt="2021-12-03T06:15:36.224" v="920" actId="47"/>
        <pc:sldMkLst>
          <pc:docMk/>
          <pc:sldMk cId="2806971583" sldId="4604"/>
        </pc:sldMkLst>
      </pc:sldChg>
      <pc:sldChg chg="modSp del mod">
        <pc:chgData name="前川 亮" userId="d7d429a203bb0ce1" providerId="LiveId" clId="{C0C9BFAB-037E-4DF8-B571-F73FF31911F1}" dt="2021-12-03T05:28:59.966" v="858" actId="47"/>
        <pc:sldMkLst>
          <pc:docMk/>
          <pc:sldMk cId="1581905931" sldId="4605"/>
        </pc:sldMkLst>
        <pc:spChg chg="mod">
          <ac:chgData name="前川 亮" userId="d7d429a203bb0ce1" providerId="LiveId" clId="{C0C9BFAB-037E-4DF8-B571-F73FF31911F1}" dt="2021-12-03T02:37:19.302" v="35" actId="20577"/>
          <ac:spMkLst>
            <pc:docMk/>
            <pc:sldMk cId="1581905931" sldId="4605"/>
            <ac:spMk id="3" creationId="{F99CF2C0-6272-4D67-9A21-D122128DD4AA}"/>
          </ac:spMkLst>
        </pc:spChg>
      </pc:sldChg>
      <pc:sldChg chg="addSp modSp add mod">
        <pc:chgData name="前川 亮" userId="d7d429a203bb0ce1" providerId="LiveId" clId="{C0C9BFAB-037E-4DF8-B571-F73FF31911F1}" dt="2021-12-03T08:44:16.376" v="1330"/>
        <pc:sldMkLst>
          <pc:docMk/>
          <pc:sldMk cId="1320926425" sldId="4606"/>
        </pc:sldMkLst>
        <pc:spChg chg="mod">
          <ac:chgData name="前川 亮" userId="d7d429a203bb0ce1" providerId="LiveId" clId="{C0C9BFAB-037E-4DF8-B571-F73FF31911F1}" dt="2021-12-03T08:44:16.376" v="1330"/>
          <ac:spMkLst>
            <pc:docMk/>
            <pc:sldMk cId="1320926425" sldId="4606"/>
            <ac:spMk id="2" creationId="{F2B57C7A-DF2B-44D9-8F38-DC3702870E8E}"/>
          </ac:spMkLst>
        </pc:spChg>
        <pc:spChg chg="mod">
          <ac:chgData name="前川 亮" userId="d7d429a203bb0ce1" providerId="LiveId" clId="{C0C9BFAB-037E-4DF8-B571-F73FF31911F1}" dt="2021-12-03T08:44:16.376" v="1330"/>
          <ac:spMkLst>
            <pc:docMk/>
            <pc:sldMk cId="1320926425" sldId="4606"/>
            <ac:spMk id="3" creationId="{F99CF2C0-6272-4D67-9A21-D122128DD4AA}"/>
          </ac:spMkLst>
        </pc:spChg>
        <pc:spChg chg="mod">
          <ac:chgData name="前川 亮" userId="d7d429a203bb0ce1" providerId="LiveId" clId="{C0C9BFAB-037E-4DF8-B571-F73FF31911F1}" dt="2021-12-03T05:18:49.440" v="651"/>
          <ac:spMkLst>
            <pc:docMk/>
            <pc:sldMk cId="1320926425" sldId="4606"/>
            <ac:spMk id="5" creationId="{33FB60C0-CD3B-4D16-A625-0E4E16DECD77}"/>
          </ac:spMkLst>
        </pc:spChg>
        <pc:spChg chg="mod">
          <ac:chgData name="前川 亮" userId="d7d429a203bb0ce1" providerId="LiveId" clId="{C0C9BFAB-037E-4DF8-B571-F73FF31911F1}" dt="2021-12-03T05:18:49.440" v="651"/>
          <ac:spMkLst>
            <pc:docMk/>
            <pc:sldMk cId="1320926425" sldId="4606"/>
            <ac:spMk id="6" creationId="{4B504574-790A-418B-AA06-58F3C4FA36F6}"/>
          </ac:spMkLst>
        </pc:spChg>
        <pc:spChg chg="mod">
          <ac:chgData name="前川 亮" userId="d7d429a203bb0ce1" providerId="LiveId" clId="{C0C9BFAB-037E-4DF8-B571-F73FF31911F1}" dt="2021-12-03T05:18:49.440" v="651"/>
          <ac:spMkLst>
            <pc:docMk/>
            <pc:sldMk cId="1320926425" sldId="4606"/>
            <ac:spMk id="7" creationId="{A0ACECCB-67EF-4726-BB0A-66D16C962494}"/>
          </ac:spMkLst>
        </pc:spChg>
        <pc:spChg chg="mod">
          <ac:chgData name="前川 亮" userId="d7d429a203bb0ce1" providerId="LiveId" clId="{C0C9BFAB-037E-4DF8-B571-F73FF31911F1}" dt="2021-12-03T05:18:49.440" v="651"/>
          <ac:spMkLst>
            <pc:docMk/>
            <pc:sldMk cId="1320926425" sldId="4606"/>
            <ac:spMk id="8" creationId="{CF4A7718-1592-491C-90F2-4A27656B925D}"/>
          </ac:spMkLst>
        </pc:spChg>
        <pc:spChg chg="mod">
          <ac:chgData name="前川 亮" userId="d7d429a203bb0ce1" providerId="LiveId" clId="{C0C9BFAB-037E-4DF8-B571-F73FF31911F1}" dt="2021-12-03T05:18:49.440" v="651"/>
          <ac:spMkLst>
            <pc:docMk/>
            <pc:sldMk cId="1320926425" sldId="4606"/>
            <ac:spMk id="9" creationId="{0F947211-3F1E-409F-B025-40CD7D2A2623}"/>
          </ac:spMkLst>
        </pc:spChg>
        <pc:spChg chg="mod">
          <ac:chgData name="前川 亮" userId="d7d429a203bb0ce1" providerId="LiveId" clId="{C0C9BFAB-037E-4DF8-B571-F73FF31911F1}" dt="2021-12-03T05:18:49.440" v="651"/>
          <ac:spMkLst>
            <pc:docMk/>
            <pc:sldMk cId="1320926425" sldId="4606"/>
            <ac:spMk id="10" creationId="{48C8C0B3-486A-4AB5-AA18-AB83509CEDBF}"/>
          </ac:spMkLst>
        </pc:spChg>
        <pc:spChg chg="mod">
          <ac:chgData name="前川 亮" userId="d7d429a203bb0ce1" providerId="LiveId" clId="{C0C9BFAB-037E-4DF8-B571-F73FF31911F1}" dt="2021-12-03T05:18:49.440" v="651"/>
          <ac:spMkLst>
            <pc:docMk/>
            <pc:sldMk cId="1320926425" sldId="4606"/>
            <ac:spMk id="11" creationId="{72A41810-B637-438D-9BDC-D7CC2236DB43}"/>
          </ac:spMkLst>
        </pc:spChg>
        <pc:spChg chg="mod">
          <ac:chgData name="前川 亮" userId="d7d429a203bb0ce1" providerId="LiveId" clId="{C0C9BFAB-037E-4DF8-B571-F73FF31911F1}" dt="2021-12-03T05:18:49.440" v="651"/>
          <ac:spMkLst>
            <pc:docMk/>
            <pc:sldMk cId="1320926425" sldId="4606"/>
            <ac:spMk id="12" creationId="{383F4159-3378-4CB8-BDC1-7E9D4096C072}"/>
          </ac:spMkLst>
        </pc:spChg>
        <pc:spChg chg="mod">
          <ac:chgData name="前川 亮" userId="d7d429a203bb0ce1" providerId="LiveId" clId="{C0C9BFAB-037E-4DF8-B571-F73FF31911F1}" dt="2021-12-03T05:18:49.440" v="651"/>
          <ac:spMkLst>
            <pc:docMk/>
            <pc:sldMk cId="1320926425" sldId="4606"/>
            <ac:spMk id="13" creationId="{8EEFFE82-5EFE-488B-85AD-A39386703D12}"/>
          </ac:spMkLst>
        </pc:spChg>
        <pc:spChg chg="mod">
          <ac:chgData name="前川 亮" userId="d7d429a203bb0ce1" providerId="LiveId" clId="{C0C9BFAB-037E-4DF8-B571-F73FF31911F1}" dt="2021-12-03T05:18:49.440" v="651"/>
          <ac:spMkLst>
            <pc:docMk/>
            <pc:sldMk cId="1320926425" sldId="4606"/>
            <ac:spMk id="14" creationId="{116C7C07-0DFD-4645-B9D7-ABA1D58D5B65}"/>
          </ac:spMkLst>
        </pc:spChg>
        <pc:spChg chg="mod">
          <ac:chgData name="前川 亮" userId="d7d429a203bb0ce1" providerId="LiveId" clId="{C0C9BFAB-037E-4DF8-B571-F73FF31911F1}" dt="2021-12-03T05:18:49.440" v="651"/>
          <ac:spMkLst>
            <pc:docMk/>
            <pc:sldMk cId="1320926425" sldId="4606"/>
            <ac:spMk id="15" creationId="{FD551103-B646-43C9-9B84-8AEB20351EB2}"/>
          </ac:spMkLst>
        </pc:spChg>
        <pc:spChg chg="mod">
          <ac:chgData name="前川 亮" userId="d7d429a203bb0ce1" providerId="LiveId" clId="{C0C9BFAB-037E-4DF8-B571-F73FF31911F1}" dt="2021-12-03T05:18:49.440" v="651"/>
          <ac:spMkLst>
            <pc:docMk/>
            <pc:sldMk cId="1320926425" sldId="4606"/>
            <ac:spMk id="16" creationId="{7432C264-3F54-49AE-8629-BCFB91588C77}"/>
          </ac:spMkLst>
        </pc:spChg>
        <pc:spChg chg="mod">
          <ac:chgData name="前川 亮" userId="d7d429a203bb0ce1" providerId="LiveId" clId="{C0C9BFAB-037E-4DF8-B571-F73FF31911F1}" dt="2021-12-03T05:18:49.440" v="651"/>
          <ac:spMkLst>
            <pc:docMk/>
            <pc:sldMk cId="1320926425" sldId="4606"/>
            <ac:spMk id="17" creationId="{1DECE220-9C51-404A-B854-F96AA4EF6770}"/>
          </ac:spMkLst>
        </pc:spChg>
        <pc:spChg chg="mod">
          <ac:chgData name="前川 亮" userId="d7d429a203bb0ce1" providerId="LiveId" clId="{C0C9BFAB-037E-4DF8-B571-F73FF31911F1}" dt="2021-12-03T05:18:49.440" v="651"/>
          <ac:spMkLst>
            <pc:docMk/>
            <pc:sldMk cId="1320926425" sldId="4606"/>
            <ac:spMk id="18" creationId="{67CBBE8B-CB95-42EE-A93A-DC24B8FD0ACC}"/>
          </ac:spMkLst>
        </pc:spChg>
        <pc:spChg chg="mod">
          <ac:chgData name="前川 亮" userId="d7d429a203bb0ce1" providerId="LiveId" clId="{C0C9BFAB-037E-4DF8-B571-F73FF31911F1}" dt="2021-12-03T05:18:49.440" v="651"/>
          <ac:spMkLst>
            <pc:docMk/>
            <pc:sldMk cId="1320926425" sldId="4606"/>
            <ac:spMk id="19" creationId="{36DC96AE-F301-4EFD-92ED-722B80616C8A}"/>
          </ac:spMkLst>
        </pc:spChg>
        <pc:spChg chg="mod">
          <ac:chgData name="前川 亮" userId="d7d429a203bb0ce1" providerId="LiveId" clId="{C0C9BFAB-037E-4DF8-B571-F73FF31911F1}" dt="2021-12-03T05:18:49.440" v="651"/>
          <ac:spMkLst>
            <pc:docMk/>
            <pc:sldMk cId="1320926425" sldId="4606"/>
            <ac:spMk id="20" creationId="{5F6169FA-2A5F-470F-B714-D864C25F510E}"/>
          </ac:spMkLst>
        </pc:spChg>
        <pc:spChg chg="mod">
          <ac:chgData name="前川 亮" userId="d7d429a203bb0ce1" providerId="LiveId" clId="{C0C9BFAB-037E-4DF8-B571-F73FF31911F1}" dt="2021-12-03T05:18:49.440" v="651"/>
          <ac:spMkLst>
            <pc:docMk/>
            <pc:sldMk cId="1320926425" sldId="4606"/>
            <ac:spMk id="21" creationId="{E3E8F9E1-1135-4DA1-87FB-3BD183E7F3C2}"/>
          </ac:spMkLst>
        </pc:spChg>
        <pc:spChg chg="mod">
          <ac:chgData name="前川 亮" userId="d7d429a203bb0ce1" providerId="LiveId" clId="{C0C9BFAB-037E-4DF8-B571-F73FF31911F1}" dt="2021-12-03T05:18:49.440" v="651"/>
          <ac:spMkLst>
            <pc:docMk/>
            <pc:sldMk cId="1320926425" sldId="4606"/>
            <ac:spMk id="22" creationId="{548F4939-4BE4-4312-A55D-65B5E266169A}"/>
          </ac:spMkLst>
        </pc:spChg>
        <pc:spChg chg="mod">
          <ac:chgData name="前川 亮" userId="d7d429a203bb0ce1" providerId="LiveId" clId="{C0C9BFAB-037E-4DF8-B571-F73FF31911F1}" dt="2021-12-03T05:18:49.440" v="651"/>
          <ac:spMkLst>
            <pc:docMk/>
            <pc:sldMk cId="1320926425" sldId="4606"/>
            <ac:spMk id="23" creationId="{DF62D294-491C-4759-9F68-3F5716774785}"/>
          </ac:spMkLst>
        </pc:spChg>
        <pc:spChg chg="mod">
          <ac:chgData name="前川 亮" userId="d7d429a203bb0ce1" providerId="LiveId" clId="{C0C9BFAB-037E-4DF8-B571-F73FF31911F1}" dt="2021-12-03T05:18:49.440" v="651"/>
          <ac:spMkLst>
            <pc:docMk/>
            <pc:sldMk cId="1320926425" sldId="4606"/>
            <ac:spMk id="24" creationId="{9D7ED455-3F16-464A-9A6D-653FF8A94EE9}"/>
          </ac:spMkLst>
        </pc:spChg>
        <pc:spChg chg="mod">
          <ac:chgData name="前川 亮" userId="d7d429a203bb0ce1" providerId="LiveId" clId="{C0C9BFAB-037E-4DF8-B571-F73FF31911F1}" dt="2021-12-03T05:18:49.440" v="651"/>
          <ac:spMkLst>
            <pc:docMk/>
            <pc:sldMk cId="1320926425" sldId="4606"/>
            <ac:spMk id="25" creationId="{85BE34D7-AF58-4A6D-86E7-4DF9EF00CACF}"/>
          </ac:spMkLst>
        </pc:spChg>
        <pc:spChg chg="mod">
          <ac:chgData name="前川 亮" userId="d7d429a203bb0ce1" providerId="LiveId" clId="{C0C9BFAB-037E-4DF8-B571-F73FF31911F1}" dt="2021-12-03T05:18:49.440" v="651"/>
          <ac:spMkLst>
            <pc:docMk/>
            <pc:sldMk cId="1320926425" sldId="4606"/>
            <ac:spMk id="26" creationId="{A7F0BD19-900D-4D6E-84C2-09813A8E71EE}"/>
          </ac:spMkLst>
        </pc:spChg>
        <pc:spChg chg="mod">
          <ac:chgData name="前川 亮" userId="d7d429a203bb0ce1" providerId="LiveId" clId="{C0C9BFAB-037E-4DF8-B571-F73FF31911F1}" dt="2021-12-03T05:18:49.440" v="651"/>
          <ac:spMkLst>
            <pc:docMk/>
            <pc:sldMk cId="1320926425" sldId="4606"/>
            <ac:spMk id="27" creationId="{3833360C-E044-4C65-BDC7-75B8DD826059}"/>
          </ac:spMkLst>
        </pc:spChg>
        <pc:spChg chg="mod">
          <ac:chgData name="前川 亮" userId="d7d429a203bb0ce1" providerId="LiveId" clId="{C0C9BFAB-037E-4DF8-B571-F73FF31911F1}" dt="2021-12-03T05:18:49.440" v="651"/>
          <ac:spMkLst>
            <pc:docMk/>
            <pc:sldMk cId="1320926425" sldId="4606"/>
            <ac:spMk id="28" creationId="{0E158B52-7CDA-461A-9D1A-AB8A056C1E3F}"/>
          </ac:spMkLst>
        </pc:spChg>
        <pc:spChg chg="mod">
          <ac:chgData name="前川 亮" userId="d7d429a203bb0ce1" providerId="LiveId" clId="{C0C9BFAB-037E-4DF8-B571-F73FF31911F1}" dt="2021-12-03T05:18:49.440" v="651"/>
          <ac:spMkLst>
            <pc:docMk/>
            <pc:sldMk cId="1320926425" sldId="4606"/>
            <ac:spMk id="29" creationId="{B34E235A-D972-4C02-AA34-85E272837E85}"/>
          </ac:spMkLst>
        </pc:spChg>
        <pc:spChg chg="mod">
          <ac:chgData name="前川 亮" userId="d7d429a203bb0ce1" providerId="LiveId" clId="{C0C9BFAB-037E-4DF8-B571-F73FF31911F1}" dt="2021-12-03T05:18:49.440" v="651"/>
          <ac:spMkLst>
            <pc:docMk/>
            <pc:sldMk cId="1320926425" sldId="4606"/>
            <ac:spMk id="30" creationId="{40C407C3-34B9-45D0-AD85-8B1BD637B3A7}"/>
          </ac:spMkLst>
        </pc:spChg>
        <pc:spChg chg="mod">
          <ac:chgData name="前川 亮" userId="d7d429a203bb0ce1" providerId="LiveId" clId="{C0C9BFAB-037E-4DF8-B571-F73FF31911F1}" dt="2021-12-03T05:18:49.440" v="651"/>
          <ac:spMkLst>
            <pc:docMk/>
            <pc:sldMk cId="1320926425" sldId="4606"/>
            <ac:spMk id="31" creationId="{8FCB35A0-BAD9-4716-B1B6-C8AE9A1450FD}"/>
          </ac:spMkLst>
        </pc:spChg>
        <pc:spChg chg="mod">
          <ac:chgData name="前川 亮" userId="d7d429a203bb0ce1" providerId="LiveId" clId="{C0C9BFAB-037E-4DF8-B571-F73FF31911F1}" dt="2021-12-03T05:18:49.440" v="651"/>
          <ac:spMkLst>
            <pc:docMk/>
            <pc:sldMk cId="1320926425" sldId="4606"/>
            <ac:spMk id="32" creationId="{54C3322D-C3F5-4E84-98AC-B7D983EF9D5A}"/>
          </ac:spMkLst>
        </pc:spChg>
        <pc:spChg chg="mod">
          <ac:chgData name="前川 亮" userId="d7d429a203bb0ce1" providerId="LiveId" clId="{C0C9BFAB-037E-4DF8-B571-F73FF31911F1}" dt="2021-12-03T05:18:49.440" v="651"/>
          <ac:spMkLst>
            <pc:docMk/>
            <pc:sldMk cId="1320926425" sldId="4606"/>
            <ac:spMk id="33" creationId="{0A702F18-D549-4F51-8ECC-33A0EDE37FA5}"/>
          </ac:spMkLst>
        </pc:spChg>
        <pc:spChg chg="mod">
          <ac:chgData name="前川 亮" userId="d7d429a203bb0ce1" providerId="LiveId" clId="{C0C9BFAB-037E-4DF8-B571-F73FF31911F1}" dt="2021-12-03T05:18:49.440" v="651"/>
          <ac:spMkLst>
            <pc:docMk/>
            <pc:sldMk cId="1320926425" sldId="4606"/>
            <ac:spMk id="34" creationId="{B205C8EA-EE89-4855-86ED-CEB35A12A6B6}"/>
          </ac:spMkLst>
        </pc:spChg>
        <pc:spChg chg="mod">
          <ac:chgData name="前川 亮" userId="d7d429a203bb0ce1" providerId="LiveId" clId="{C0C9BFAB-037E-4DF8-B571-F73FF31911F1}" dt="2021-12-03T05:18:49.440" v="651"/>
          <ac:spMkLst>
            <pc:docMk/>
            <pc:sldMk cId="1320926425" sldId="4606"/>
            <ac:spMk id="35" creationId="{9A475E4B-4F8B-486F-B041-10AD42D24137}"/>
          </ac:spMkLst>
        </pc:spChg>
        <pc:spChg chg="mod">
          <ac:chgData name="前川 亮" userId="d7d429a203bb0ce1" providerId="LiveId" clId="{C0C9BFAB-037E-4DF8-B571-F73FF31911F1}" dt="2021-12-03T05:18:49.440" v="651"/>
          <ac:spMkLst>
            <pc:docMk/>
            <pc:sldMk cId="1320926425" sldId="4606"/>
            <ac:spMk id="36" creationId="{D19027C7-B62F-454D-A0D4-1E21A6D275F9}"/>
          </ac:spMkLst>
        </pc:spChg>
        <pc:spChg chg="mod">
          <ac:chgData name="前川 亮" userId="d7d429a203bb0ce1" providerId="LiveId" clId="{C0C9BFAB-037E-4DF8-B571-F73FF31911F1}" dt="2021-12-03T05:18:49.440" v="651"/>
          <ac:spMkLst>
            <pc:docMk/>
            <pc:sldMk cId="1320926425" sldId="4606"/>
            <ac:spMk id="37" creationId="{BDBA8A5E-68AE-474D-948D-E7A0C72300A6}"/>
          </ac:spMkLst>
        </pc:spChg>
        <pc:spChg chg="mod">
          <ac:chgData name="前川 亮" userId="d7d429a203bb0ce1" providerId="LiveId" clId="{C0C9BFAB-037E-4DF8-B571-F73FF31911F1}" dt="2021-12-03T05:18:49.440" v="651"/>
          <ac:spMkLst>
            <pc:docMk/>
            <pc:sldMk cId="1320926425" sldId="4606"/>
            <ac:spMk id="38" creationId="{70375751-EB1F-4C69-BF28-79EA8DC83EE4}"/>
          </ac:spMkLst>
        </pc:spChg>
        <pc:spChg chg="mod">
          <ac:chgData name="前川 亮" userId="d7d429a203bb0ce1" providerId="LiveId" clId="{C0C9BFAB-037E-4DF8-B571-F73FF31911F1}" dt="2021-12-03T05:18:49.440" v="651"/>
          <ac:spMkLst>
            <pc:docMk/>
            <pc:sldMk cId="1320926425" sldId="4606"/>
            <ac:spMk id="39" creationId="{0515FC99-B299-42D7-81E1-2BF8635F6728}"/>
          </ac:spMkLst>
        </pc:spChg>
        <pc:spChg chg="mod">
          <ac:chgData name="前川 亮" userId="d7d429a203bb0ce1" providerId="LiveId" clId="{C0C9BFAB-037E-4DF8-B571-F73FF31911F1}" dt="2021-12-03T05:18:49.440" v="651"/>
          <ac:spMkLst>
            <pc:docMk/>
            <pc:sldMk cId="1320926425" sldId="4606"/>
            <ac:spMk id="40" creationId="{B69BB709-84FB-4E3D-A5FA-57B4E966B0F1}"/>
          </ac:spMkLst>
        </pc:spChg>
        <pc:spChg chg="mod">
          <ac:chgData name="前川 亮" userId="d7d429a203bb0ce1" providerId="LiveId" clId="{C0C9BFAB-037E-4DF8-B571-F73FF31911F1}" dt="2021-12-03T05:18:49.440" v="651"/>
          <ac:spMkLst>
            <pc:docMk/>
            <pc:sldMk cId="1320926425" sldId="4606"/>
            <ac:spMk id="41" creationId="{69D4226F-697D-4820-9206-34801D0C95D5}"/>
          </ac:spMkLst>
        </pc:spChg>
        <pc:spChg chg="mod">
          <ac:chgData name="前川 亮" userId="d7d429a203bb0ce1" providerId="LiveId" clId="{C0C9BFAB-037E-4DF8-B571-F73FF31911F1}" dt="2021-12-03T05:18:49.440" v="651"/>
          <ac:spMkLst>
            <pc:docMk/>
            <pc:sldMk cId="1320926425" sldId="4606"/>
            <ac:spMk id="42" creationId="{EEE96CCC-2320-41E8-905F-144F94200353}"/>
          </ac:spMkLst>
        </pc:spChg>
        <pc:spChg chg="mod">
          <ac:chgData name="前川 亮" userId="d7d429a203bb0ce1" providerId="LiveId" clId="{C0C9BFAB-037E-4DF8-B571-F73FF31911F1}" dt="2021-12-03T05:18:49.440" v="651"/>
          <ac:spMkLst>
            <pc:docMk/>
            <pc:sldMk cId="1320926425" sldId="4606"/>
            <ac:spMk id="43" creationId="{746D6656-C893-44DF-93CB-26AD8799943A}"/>
          </ac:spMkLst>
        </pc:spChg>
        <pc:spChg chg="mod">
          <ac:chgData name="前川 亮" userId="d7d429a203bb0ce1" providerId="LiveId" clId="{C0C9BFAB-037E-4DF8-B571-F73FF31911F1}" dt="2021-12-03T05:18:49.440" v="651"/>
          <ac:spMkLst>
            <pc:docMk/>
            <pc:sldMk cId="1320926425" sldId="4606"/>
            <ac:spMk id="44" creationId="{79504A81-298F-4078-B6B1-7AC76CD99DFD}"/>
          </ac:spMkLst>
        </pc:spChg>
        <pc:spChg chg="mod">
          <ac:chgData name="前川 亮" userId="d7d429a203bb0ce1" providerId="LiveId" clId="{C0C9BFAB-037E-4DF8-B571-F73FF31911F1}" dt="2021-12-03T05:18:49.440" v="651"/>
          <ac:spMkLst>
            <pc:docMk/>
            <pc:sldMk cId="1320926425" sldId="4606"/>
            <ac:spMk id="45" creationId="{BD4E56B5-B539-41ED-9DB2-C8D26FCB00A3}"/>
          </ac:spMkLst>
        </pc:spChg>
        <pc:spChg chg="mod">
          <ac:chgData name="前川 亮" userId="d7d429a203bb0ce1" providerId="LiveId" clId="{C0C9BFAB-037E-4DF8-B571-F73FF31911F1}" dt="2021-12-03T05:18:49.440" v="651"/>
          <ac:spMkLst>
            <pc:docMk/>
            <pc:sldMk cId="1320926425" sldId="4606"/>
            <ac:spMk id="46" creationId="{0AAC419F-81A8-4F2A-887A-D3361EEABD24}"/>
          </ac:spMkLst>
        </pc:spChg>
        <pc:spChg chg="mod">
          <ac:chgData name="前川 亮" userId="d7d429a203bb0ce1" providerId="LiveId" clId="{C0C9BFAB-037E-4DF8-B571-F73FF31911F1}" dt="2021-12-03T05:18:49.440" v="651"/>
          <ac:spMkLst>
            <pc:docMk/>
            <pc:sldMk cId="1320926425" sldId="4606"/>
            <ac:spMk id="47" creationId="{9DD8316F-C0B2-41FC-819E-6C92BE0D2E2E}"/>
          </ac:spMkLst>
        </pc:spChg>
        <pc:spChg chg="mod">
          <ac:chgData name="前川 亮" userId="d7d429a203bb0ce1" providerId="LiveId" clId="{C0C9BFAB-037E-4DF8-B571-F73FF31911F1}" dt="2021-12-03T05:18:49.440" v="651"/>
          <ac:spMkLst>
            <pc:docMk/>
            <pc:sldMk cId="1320926425" sldId="4606"/>
            <ac:spMk id="48" creationId="{1B71E1F2-1D95-46F5-869F-A4F673F03374}"/>
          </ac:spMkLst>
        </pc:spChg>
        <pc:spChg chg="mod">
          <ac:chgData name="前川 亮" userId="d7d429a203bb0ce1" providerId="LiveId" clId="{C0C9BFAB-037E-4DF8-B571-F73FF31911F1}" dt="2021-12-03T05:18:49.440" v="651"/>
          <ac:spMkLst>
            <pc:docMk/>
            <pc:sldMk cId="1320926425" sldId="4606"/>
            <ac:spMk id="49" creationId="{BC3AD8B4-049C-4AF8-914D-EDC41CD15A7D}"/>
          </ac:spMkLst>
        </pc:spChg>
        <pc:spChg chg="mod">
          <ac:chgData name="前川 亮" userId="d7d429a203bb0ce1" providerId="LiveId" clId="{C0C9BFAB-037E-4DF8-B571-F73FF31911F1}" dt="2021-12-03T05:18:49.440" v="651"/>
          <ac:spMkLst>
            <pc:docMk/>
            <pc:sldMk cId="1320926425" sldId="4606"/>
            <ac:spMk id="50" creationId="{0E93A064-4D02-4561-A342-E780A391CA91}"/>
          </ac:spMkLst>
        </pc:spChg>
        <pc:spChg chg="mod">
          <ac:chgData name="前川 亮" userId="d7d429a203bb0ce1" providerId="LiveId" clId="{C0C9BFAB-037E-4DF8-B571-F73FF31911F1}" dt="2021-12-03T05:18:49.440" v="651"/>
          <ac:spMkLst>
            <pc:docMk/>
            <pc:sldMk cId="1320926425" sldId="4606"/>
            <ac:spMk id="51" creationId="{93907F7B-D50D-467A-9E6E-373A232499E7}"/>
          </ac:spMkLst>
        </pc:spChg>
        <pc:spChg chg="mod">
          <ac:chgData name="前川 亮" userId="d7d429a203bb0ce1" providerId="LiveId" clId="{C0C9BFAB-037E-4DF8-B571-F73FF31911F1}" dt="2021-12-03T05:18:49.440" v="651"/>
          <ac:spMkLst>
            <pc:docMk/>
            <pc:sldMk cId="1320926425" sldId="4606"/>
            <ac:spMk id="52" creationId="{1AF94FDD-2CC4-4367-8661-46D60DD4F6C6}"/>
          </ac:spMkLst>
        </pc:spChg>
        <pc:spChg chg="mod">
          <ac:chgData name="前川 亮" userId="d7d429a203bb0ce1" providerId="LiveId" clId="{C0C9BFAB-037E-4DF8-B571-F73FF31911F1}" dt="2021-12-03T05:18:49.440" v="651"/>
          <ac:spMkLst>
            <pc:docMk/>
            <pc:sldMk cId="1320926425" sldId="4606"/>
            <ac:spMk id="53" creationId="{45653AC2-E893-4490-B5DE-A890E56C37D3}"/>
          </ac:spMkLst>
        </pc:spChg>
        <pc:spChg chg="mod">
          <ac:chgData name="前川 亮" userId="d7d429a203bb0ce1" providerId="LiveId" clId="{C0C9BFAB-037E-4DF8-B571-F73FF31911F1}" dt="2021-12-03T05:18:49.440" v="651"/>
          <ac:spMkLst>
            <pc:docMk/>
            <pc:sldMk cId="1320926425" sldId="4606"/>
            <ac:spMk id="54" creationId="{C0B2B54F-1B5A-411C-AA5D-18388F1DC672}"/>
          </ac:spMkLst>
        </pc:spChg>
        <pc:spChg chg="mod">
          <ac:chgData name="前川 亮" userId="d7d429a203bb0ce1" providerId="LiveId" clId="{C0C9BFAB-037E-4DF8-B571-F73FF31911F1}" dt="2021-12-03T05:18:49.440" v="651"/>
          <ac:spMkLst>
            <pc:docMk/>
            <pc:sldMk cId="1320926425" sldId="4606"/>
            <ac:spMk id="55" creationId="{235FA68E-9549-4C98-9E24-0B7D0A7F4A84}"/>
          </ac:spMkLst>
        </pc:spChg>
        <pc:spChg chg="mod">
          <ac:chgData name="前川 亮" userId="d7d429a203bb0ce1" providerId="LiveId" clId="{C0C9BFAB-037E-4DF8-B571-F73FF31911F1}" dt="2021-12-03T05:18:49.440" v="651"/>
          <ac:spMkLst>
            <pc:docMk/>
            <pc:sldMk cId="1320926425" sldId="4606"/>
            <ac:spMk id="56" creationId="{8A0B077A-5C3A-48EA-AE97-91669EF089F9}"/>
          </ac:spMkLst>
        </pc:spChg>
        <pc:spChg chg="mod">
          <ac:chgData name="前川 亮" userId="d7d429a203bb0ce1" providerId="LiveId" clId="{C0C9BFAB-037E-4DF8-B571-F73FF31911F1}" dt="2021-12-03T05:18:49.440" v="651"/>
          <ac:spMkLst>
            <pc:docMk/>
            <pc:sldMk cId="1320926425" sldId="4606"/>
            <ac:spMk id="57" creationId="{92E90C25-E251-45EE-8450-2EEB7C346302}"/>
          </ac:spMkLst>
        </pc:spChg>
        <pc:spChg chg="mod">
          <ac:chgData name="前川 亮" userId="d7d429a203bb0ce1" providerId="LiveId" clId="{C0C9BFAB-037E-4DF8-B571-F73FF31911F1}" dt="2021-12-03T05:18:49.440" v="651"/>
          <ac:spMkLst>
            <pc:docMk/>
            <pc:sldMk cId="1320926425" sldId="4606"/>
            <ac:spMk id="58" creationId="{628D9A41-3319-4024-AADF-B0CA159D1956}"/>
          </ac:spMkLst>
        </pc:spChg>
        <pc:spChg chg="mod">
          <ac:chgData name="前川 亮" userId="d7d429a203bb0ce1" providerId="LiveId" clId="{C0C9BFAB-037E-4DF8-B571-F73FF31911F1}" dt="2021-12-03T05:18:49.440" v="651"/>
          <ac:spMkLst>
            <pc:docMk/>
            <pc:sldMk cId="1320926425" sldId="4606"/>
            <ac:spMk id="59" creationId="{B5707FFC-2E23-4506-AD19-941CDD16530D}"/>
          </ac:spMkLst>
        </pc:spChg>
        <pc:spChg chg="mod">
          <ac:chgData name="前川 亮" userId="d7d429a203bb0ce1" providerId="LiveId" clId="{C0C9BFAB-037E-4DF8-B571-F73FF31911F1}" dt="2021-12-03T05:18:49.440" v="651"/>
          <ac:spMkLst>
            <pc:docMk/>
            <pc:sldMk cId="1320926425" sldId="4606"/>
            <ac:spMk id="60" creationId="{80F8B533-1B31-4A33-921D-04ECBD0DBD7C}"/>
          </ac:spMkLst>
        </pc:spChg>
        <pc:spChg chg="mod">
          <ac:chgData name="前川 亮" userId="d7d429a203bb0ce1" providerId="LiveId" clId="{C0C9BFAB-037E-4DF8-B571-F73FF31911F1}" dt="2021-12-03T05:18:49.440" v="651"/>
          <ac:spMkLst>
            <pc:docMk/>
            <pc:sldMk cId="1320926425" sldId="4606"/>
            <ac:spMk id="61" creationId="{4173285D-1523-4A9F-806B-BBD9A5D29ACD}"/>
          </ac:spMkLst>
        </pc:spChg>
        <pc:grpChg chg="add mod">
          <ac:chgData name="前川 亮" userId="d7d429a203bb0ce1" providerId="LiveId" clId="{C0C9BFAB-037E-4DF8-B571-F73FF31911F1}" dt="2021-12-03T05:19:01.504" v="656" actId="1076"/>
          <ac:grpSpMkLst>
            <pc:docMk/>
            <pc:sldMk cId="1320926425" sldId="4606"/>
            <ac:grpSpMk id="4" creationId="{BCFEFD58-5539-49DF-B09B-DFED36473F4C}"/>
          </ac:grpSpMkLst>
        </pc:grpChg>
      </pc:sldChg>
      <pc:sldChg chg="modSp add mod">
        <pc:chgData name="前川 亮" userId="d7d429a203bb0ce1" providerId="LiveId" clId="{C0C9BFAB-037E-4DF8-B571-F73FF31911F1}" dt="2021-12-03T08:44:16.376" v="1330"/>
        <pc:sldMkLst>
          <pc:docMk/>
          <pc:sldMk cId="2024938155" sldId="4607"/>
        </pc:sldMkLst>
        <pc:spChg chg="mod">
          <ac:chgData name="前川 亮" userId="d7d429a203bb0ce1" providerId="LiveId" clId="{C0C9BFAB-037E-4DF8-B571-F73FF31911F1}" dt="2021-12-03T08:44:16.376" v="1330"/>
          <ac:spMkLst>
            <pc:docMk/>
            <pc:sldMk cId="2024938155" sldId="4607"/>
            <ac:spMk id="2" creationId="{F2B57C7A-DF2B-44D9-8F38-DC3702870E8E}"/>
          </ac:spMkLst>
        </pc:spChg>
        <pc:spChg chg="mod">
          <ac:chgData name="前川 亮" userId="d7d429a203bb0ce1" providerId="LiveId" clId="{C0C9BFAB-037E-4DF8-B571-F73FF31911F1}" dt="2021-12-03T08:44:16.376" v="1330"/>
          <ac:spMkLst>
            <pc:docMk/>
            <pc:sldMk cId="2024938155" sldId="4607"/>
            <ac:spMk id="3" creationId="{F99CF2C0-6272-4D67-9A21-D122128DD4AA}"/>
          </ac:spMkLst>
        </pc:spChg>
      </pc:sldChg>
      <pc:sldChg chg="modSp add ord">
        <pc:chgData name="前川 亮" userId="d7d429a203bb0ce1" providerId="LiveId" clId="{C0C9BFAB-037E-4DF8-B571-F73FF31911F1}" dt="2021-12-03T08:44:16.376" v="1330"/>
        <pc:sldMkLst>
          <pc:docMk/>
          <pc:sldMk cId="748909644" sldId="4608"/>
        </pc:sldMkLst>
        <pc:spChg chg="mod">
          <ac:chgData name="前川 亮" userId="d7d429a203bb0ce1" providerId="LiveId" clId="{C0C9BFAB-037E-4DF8-B571-F73FF31911F1}" dt="2021-12-03T08:44:16.376" v="1330"/>
          <ac:spMkLst>
            <pc:docMk/>
            <pc:sldMk cId="748909644" sldId="4608"/>
            <ac:spMk id="2" creationId="{28494499-3BA6-4316-A39A-7D6A66917618}"/>
          </ac:spMkLst>
        </pc:spChg>
        <pc:spChg chg="mod">
          <ac:chgData name="前川 亮" userId="d7d429a203bb0ce1" providerId="LiveId" clId="{C0C9BFAB-037E-4DF8-B571-F73FF31911F1}" dt="2021-12-03T08:44:16.376" v="1330"/>
          <ac:spMkLst>
            <pc:docMk/>
            <pc:sldMk cId="748909644" sldId="4608"/>
            <ac:spMk id="3" creationId="{37284CDF-FFD4-4CF0-98E5-62A9B17AEE30}"/>
          </ac:spMkLst>
        </pc:spChg>
      </pc:sldChg>
      <pc:sldChg chg="addSp delSp modSp add mod">
        <pc:chgData name="前川 亮" userId="d7d429a203bb0ce1" providerId="LiveId" clId="{C0C9BFAB-037E-4DF8-B571-F73FF31911F1}" dt="2021-12-03T08:44:16.376" v="1330"/>
        <pc:sldMkLst>
          <pc:docMk/>
          <pc:sldMk cId="2937483640" sldId="4609"/>
        </pc:sldMkLst>
        <pc:spChg chg="mod">
          <ac:chgData name="前川 亮" userId="d7d429a203bb0ce1" providerId="LiveId" clId="{C0C9BFAB-037E-4DF8-B571-F73FF31911F1}" dt="2021-12-03T08:44:16.376" v="1330"/>
          <ac:spMkLst>
            <pc:docMk/>
            <pc:sldMk cId="2937483640" sldId="4609"/>
            <ac:spMk id="2" creationId="{0C2B1507-A697-49D3-81ED-91D49803B7AC}"/>
          </ac:spMkLst>
        </pc:spChg>
        <pc:spChg chg="mod">
          <ac:chgData name="前川 亮" userId="d7d429a203bb0ce1" providerId="LiveId" clId="{C0C9BFAB-037E-4DF8-B571-F73FF31911F1}" dt="2021-12-03T07:03:49.898" v="1108" actId="12789"/>
          <ac:spMkLst>
            <pc:docMk/>
            <pc:sldMk cId="2937483640" sldId="4609"/>
            <ac:spMk id="4" creationId="{D728AA1F-C708-43DC-AEEF-99D8EC393153}"/>
          </ac:spMkLst>
        </pc:spChg>
        <pc:spChg chg="del">
          <ac:chgData name="前川 亮" userId="d7d429a203bb0ce1" providerId="LiveId" clId="{C0C9BFAB-037E-4DF8-B571-F73FF31911F1}" dt="2021-12-03T06:29:27.740" v="942" actId="478"/>
          <ac:spMkLst>
            <pc:docMk/>
            <pc:sldMk cId="2937483640" sldId="4609"/>
            <ac:spMk id="6" creationId="{9DA6C3B9-CBA0-4715-A358-46EA971E87E6}"/>
          </ac:spMkLst>
        </pc:spChg>
        <pc:spChg chg="mod">
          <ac:chgData name="前川 亮" userId="d7d429a203bb0ce1" providerId="LiveId" clId="{C0C9BFAB-037E-4DF8-B571-F73FF31911F1}" dt="2021-12-03T07:03:49.898" v="1108" actId="12789"/>
          <ac:spMkLst>
            <pc:docMk/>
            <pc:sldMk cId="2937483640" sldId="4609"/>
            <ac:spMk id="9" creationId="{F8AADC35-E2B9-4B9F-A604-7C1B4458B1F1}"/>
          </ac:spMkLst>
        </pc:spChg>
        <pc:picChg chg="mod">
          <ac:chgData name="前川 亮" userId="d7d429a203bb0ce1" providerId="LiveId" clId="{C0C9BFAB-037E-4DF8-B571-F73FF31911F1}" dt="2021-12-03T07:03:42.849" v="1107" actId="1038"/>
          <ac:picMkLst>
            <pc:docMk/>
            <pc:sldMk cId="2937483640" sldId="4609"/>
            <ac:picMk id="1026" creationId="{7059BA75-DEED-4255-AE6F-82C77A2F4C4A}"/>
          </ac:picMkLst>
        </pc:picChg>
        <pc:picChg chg="mod">
          <ac:chgData name="前川 亮" userId="d7d429a203bb0ce1" providerId="LiveId" clId="{C0C9BFAB-037E-4DF8-B571-F73FF31911F1}" dt="2021-12-03T07:03:42.849" v="1107" actId="1038"/>
          <ac:picMkLst>
            <pc:docMk/>
            <pc:sldMk cId="2937483640" sldId="4609"/>
            <ac:picMk id="1028" creationId="{D6FAFAFD-74C6-42FD-96FF-D7CF857C1890}"/>
          </ac:picMkLst>
        </pc:picChg>
        <pc:picChg chg="mod">
          <ac:chgData name="前川 亮" userId="d7d429a203bb0ce1" providerId="LiveId" clId="{C0C9BFAB-037E-4DF8-B571-F73FF31911F1}" dt="2021-12-03T07:04:38.887" v="1114" actId="1035"/>
          <ac:picMkLst>
            <pc:docMk/>
            <pc:sldMk cId="2937483640" sldId="4609"/>
            <ac:picMk id="1030" creationId="{BB2A9D12-B921-4706-90D2-9BB4D4DAD68D}"/>
          </ac:picMkLst>
        </pc:picChg>
        <pc:picChg chg="add mod">
          <ac:chgData name="前川 亮" userId="d7d429a203bb0ce1" providerId="LiveId" clId="{C0C9BFAB-037E-4DF8-B571-F73FF31911F1}" dt="2021-12-03T07:03:28.998" v="1093" actId="1038"/>
          <ac:picMkLst>
            <pc:docMk/>
            <pc:sldMk cId="2937483640" sldId="4609"/>
            <ac:picMk id="3074" creationId="{CD5D9FE6-1045-4F8B-B57E-750B1F239D69}"/>
          </ac:picMkLst>
        </pc:picChg>
      </pc:sldChg>
      <pc:sldChg chg="modSp add">
        <pc:chgData name="前川 亮" userId="d7d429a203bb0ce1" providerId="LiveId" clId="{C0C9BFAB-037E-4DF8-B571-F73FF31911F1}" dt="2021-12-03T08:44:16.376" v="1330"/>
        <pc:sldMkLst>
          <pc:docMk/>
          <pc:sldMk cId="679815839" sldId="4610"/>
        </pc:sldMkLst>
        <pc:spChg chg="mod">
          <ac:chgData name="前川 亮" userId="d7d429a203bb0ce1" providerId="LiveId" clId="{C0C9BFAB-037E-4DF8-B571-F73FF31911F1}" dt="2021-12-03T08:44:16.376" v="1330"/>
          <ac:spMkLst>
            <pc:docMk/>
            <pc:sldMk cId="679815839" sldId="4610"/>
            <ac:spMk id="2" creationId="{53263A75-B5EA-46A9-BFDB-C1924E6371A0}"/>
          </ac:spMkLst>
        </pc:spChg>
        <pc:spChg chg="mod">
          <ac:chgData name="前川 亮" userId="d7d429a203bb0ce1" providerId="LiveId" clId="{C0C9BFAB-037E-4DF8-B571-F73FF31911F1}" dt="2021-12-03T08:44:16.376" v="1330"/>
          <ac:spMkLst>
            <pc:docMk/>
            <pc:sldMk cId="679815839" sldId="4610"/>
            <ac:spMk id="7" creationId="{4920963F-09EC-4A5C-BCF6-96C29B40AF79}"/>
          </ac:spMkLst>
        </pc:spChg>
      </pc:sldChg>
      <pc:sldChg chg="addSp delSp modSp add mod">
        <pc:chgData name="前川 亮" userId="d7d429a203bb0ce1" providerId="LiveId" clId="{C0C9BFAB-037E-4DF8-B571-F73FF31911F1}" dt="2021-12-03T08:44:16.376" v="1330"/>
        <pc:sldMkLst>
          <pc:docMk/>
          <pc:sldMk cId="1485954499" sldId="4611"/>
        </pc:sldMkLst>
        <pc:spChg chg="mod">
          <ac:chgData name="前川 亮" userId="d7d429a203bb0ce1" providerId="LiveId" clId="{C0C9BFAB-037E-4DF8-B571-F73FF31911F1}" dt="2021-12-03T08:44:16.376" v="1330"/>
          <ac:spMkLst>
            <pc:docMk/>
            <pc:sldMk cId="1485954499" sldId="4611"/>
            <ac:spMk id="2" creationId="{385BA609-B7FD-4BC2-8A11-6880A60B1E87}"/>
          </ac:spMkLst>
        </pc:spChg>
        <pc:spChg chg="add del mod">
          <ac:chgData name="前川 亮" userId="d7d429a203bb0ce1" providerId="LiveId" clId="{C0C9BFAB-037E-4DF8-B571-F73FF31911F1}" dt="2021-12-03T08:35:06.755" v="1321" actId="767"/>
          <ac:spMkLst>
            <pc:docMk/>
            <pc:sldMk cId="1485954499" sldId="4611"/>
            <ac:spMk id="3" creationId="{99A83C1F-370D-4085-A0B2-75D7EC49B4AB}"/>
          </ac:spMkLst>
        </pc:spChg>
        <pc:spChg chg="mod">
          <ac:chgData name="前川 亮" userId="d7d429a203bb0ce1" providerId="LiveId" clId="{C0C9BFAB-037E-4DF8-B571-F73FF31911F1}" dt="2021-12-03T08:35:01.756" v="1310" actId="1035"/>
          <ac:spMkLst>
            <pc:docMk/>
            <pc:sldMk cId="1485954499" sldId="4611"/>
            <ac:spMk id="7" creationId="{DEE77FF6-8792-4AB8-8166-E2659D2CA847}"/>
          </ac:spMkLst>
        </pc:spChg>
        <pc:spChg chg="add del mod">
          <ac:chgData name="前川 亮" userId="d7d429a203bb0ce1" providerId="LiveId" clId="{C0C9BFAB-037E-4DF8-B571-F73FF31911F1}" dt="2021-12-03T08:35:02.751" v="1312"/>
          <ac:spMkLst>
            <pc:docMk/>
            <pc:sldMk cId="1485954499" sldId="4611"/>
            <ac:spMk id="9" creationId="{23F3926C-6BAC-49EA-A2C8-4E0AF6D6205D}"/>
          </ac:spMkLst>
        </pc:spChg>
        <pc:picChg chg="mod">
          <ac:chgData name="前川 亮" userId="d7d429a203bb0ce1" providerId="LiveId" clId="{C0C9BFAB-037E-4DF8-B571-F73FF31911F1}" dt="2021-12-03T08:35:01.756" v="1310" actId="1035"/>
          <ac:picMkLst>
            <pc:docMk/>
            <pc:sldMk cId="1485954499" sldId="4611"/>
            <ac:picMk id="6" creationId="{55E50804-47C2-4305-9F05-2A2F27E2BA3D}"/>
          </ac:picMkLst>
        </pc:picChg>
      </pc:sldChg>
      <pc:sldChg chg="add del">
        <pc:chgData name="前川 亮" userId="d7d429a203bb0ce1" providerId="LiveId" clId="{C0C9BFAB-037E-4DF8-B571-F73FF31911F1}" dt="2021-12-03T08:45:34.457" v="1359" actId="47"/>
        <pc:sldMkLst>
          <pc:docMk/>
          <pc:sldMk cId="1746645298" sldId="4612"/>
        </pc:sldMkLst>
      </pc:sldChg>
      <pc:sldChg chg="modSp add del">
        <pc:chgData name="前川 亮" userId="d7d429a203bb0ce1" providerId="LiveId" clId="{C0C9BFAB-037E-4DF8-B571-F73FF31911F1}" dt="2021-12-03T08:45:34.457" v="1359" actId="47"/>
        <pc:sldMkLst>
          <pc:docMk/>
          <pc:sldMk cId="444414636" sldId="4613"/>
        </pc:sldMkLst>
        <pc:spChg chg="mod">
          <ac:chgData name="前川 亮" userId="d7d429a203bb0ce1" providerId="LiveId" clId="{C0C9BFAB-037E-4DF8-B571-F73FF31911F1}" dt="2021-12-03T08:44:16.376" v="1330"/>
          <ac:spMkLst>
            <pc:docMk/>
            <pc:sldMk cId="444414636" sldId="4613"/>
            <ac:spMk id="2" creationId="{462BB9C6-9CB2-4C90-B1E8-3EF54686C4B0}"/>
          </ac:spMkLst>
        </pc:spChg>
      </pc:sldChg>
      <pc:sldChg chg="modSp add del">
        <pc:chgData name="前川 亮" userId="d7d429a203bb0ce1" providerId="LiveId" clId="{C0C9BFAB-037E-4DF8-B571-F73FF31911F1}" dt="2021-12-03T08:45:34.457" v="1359" actId="47"/>
        <pc:sldMkLst>
          <pc:docMk/>
          <pc:sldMk cId="2062951309" sldId="4614"/>
        </pc:sldMkLst>
        <pc:spChg chg="mod">
          <ac:chgData name="前川 亮" userId="d7d429a203bb0ce1" providerId="LiveId" clId="{C0C9BFAB-037E-4DF8-B571-F73FF31911F1}" dt="2021-12-03T08:44:16.376" v="1330"/>
          <ac:spMkLst>
            <pc:docMk/>
            <pc:sldMk cId="2062951309" sldId="4614"/>
            <ac:spMk id="16" creationId="{33DA2338-43BD-45B3-8AD5-4AA051ACB1AC}"/>
          </ac:spMkLst>
        </pc:spChg>
      </pc:sldChg>
      <pc:sldChg chg="modSp add del">
        <pc:chgData name="前川 亮" userId="d7d429a203bb0ce1" providerId="LiveId" clId="{C0C9BFAB-037E-4DF8-B571-F73FF31911F1}" dt="2021-12-03T08:45:34.457" v="1359" actId="47"/>
        <pc:sldMkLst>
          <pc:docMk/>
          <pc:sldMk cId="1993170892" sldId="4615"/>
        </pc:sldMkLst>
        <pc:spChg chg="mod">
          <ac:chgData name="前川 亮" userId="d7d429a203bb0ce1" providerId="LiveId" clId="{C0C9BFAB-037E-4DF8-B571-F73FF31911F1}" dt="2021-12-03T08:44:16.376" v="1330"/>
          <ac:spMkLst>
            <pc:docMk/>
            <pc:sldMk cId="1993170892" sldId="4615"/>
            <ac:spMk id="2" creationId="{5B0020AB-B1BF-4AAF-99FB-C75909494E36}"/>
          </ac:spMkLst>
        </pc:spChg>
      </pc:sldChg>
      <pc:sldChg chg="add del">
        <pc:chgData name="前川 亮" userId="d7d429a203bb0ce1" providerId="LiveId" clId="{C0C9BFAB-037E-4DF8-B571-F73FF31911F1}" dt="2021-12-03T05:50:45.496" v="874" actId="47"/>
        <pc:sldMkLst>
          <pc:docMk/>
          <pc:sldMk cId="2039911511" sldId="4616"/>
        </pc:sldMkLst>
      </pc:sldChg>
      <pc:sldChg chg="new del">
        <pc:chgData name="前川 亮" userId="d7d429a203bb0ce1" providerId="LiveId" clId="{C0C9BFAB-037E-4DF8-B571-F73FF31911F1}" dt="2021-12-03T06:15:45.058" v="921" actId="47"/>
        <pc:sldMkLst>
          <pc:docMk/>
          <pc:sldMk cId="1804632376" sldId="4617"/>
        </pc:sldMkLst>
      </pc:sldChg>
      <pc:sldChg chg="modSp add mod">
        <pc:chgData name="前川 亮" userId="d7d429a203bb0ce1" providerId="LiveId" clId="{C0C9BFAB-037E-4DF8-B571-F73FF31911F1}" dt="2021-12-03T08:44:16.376" v="1330"/>
        <pc:sldMkLst>
          <pc:docMk/>
          <pc:sldMk cId="2229391363" sldId="4618"/>
        </pc:sldMkLst>
        <pc:spChg chg="mod">
          <ac:chgData name="前川 亮" userId="d7d429a203bb0ce1" providerId="LiveId" clId="{C0C9BFAB-037E-4DF8-B571-F73FF31911F1}" dt="2021-12-03T08:44:16.376" v="1330"/>
          <ac:spMkLst>
            <pc:docMk/>
            <pc:sldMk cId="2229391363" sldId="4618"/>
            <ac:spMk id="6" creationId="{02552BFD-1F6A-4F64-8246-EFF950933A17}"/>
          </ac:spMkLst>
        </pc:spChg>
        <pc:spChg chg="mod">
          <ac:chgData name="前川 亮" userId="d7d429a203bb0ce1" providerId="LiveId" clId="{C0C9BFAB-037E-4DF8-B571-F73FF31911F1}" dt="2021-12-03T06:33:47.755" v="1036" actId="6549"/>
          <ac:spMkLst>
            <pc:docMk/>
            <pc:sldMk cId="2229391363" sldId="4618"/>
            <ac:spMk id="33" creationId="{E082A37F-3C99-4AC7-B5E1-55C92B4594CD}"/>
          </ac:spMkLst>
        </pc:spChg>
        <pc:spChg chg="mod">
          <ac:chgData name="前川 亮" userId="d7d429a203bb0ce1" providerId="LiveId" clId="{C0C9BFAB-037E-4DF8-B571-F73FF31911F1}" dt="2021-12-03T06:33:52.512" v="1055" actId="1036"/>
          <ac:spMkLst>
            <pc:docMk/>
            <pc:sldMk cId="2229391363" sldId="4618"/>
            <ac:spMk id="77" creationId="{C0287A52-1CCE-475F-9CCD-B96EA7E2F222}"/>
          </ac:spMkLst>
        </pc:spChg>
        <pc:spChg chg="mod">
          <ac:chgData name="前川 亮" userId="d7d429a203bb0ce1" providerId="LiveId" clId="{C0C9BFAB-037E-4DF8-B571-F73FF31911F1}" dt="2021-12-03T06:33:52.512" v="1055" actId="1036"/>
          <ac:spMkLst>
            <pc:docMk/>
            <pc:sldMk cId="2229391363" sldId="4618"/>
            <ac:spMk id="78" creationId="{BBC0F8A7-B20C-439A-9B4D-A1D927EE0BEF}"/>
          </ac:spMkLst>
        </pc:spChg>
        <pc:spChg chg="mod">
          <ac:chgData name="前川 亮" userId="d7d429a203bb0ce1" providerId="LiveId" clId="{C0C9BFAB-037E-4DF8-B571-F73FF31911F1}" dt="2021-12-03T06:33:52.512" v="1055" actId="1036"/>
          <ac:spMkLst>
            <pc:docMk/>
            <pc:sldMk cId="2229391363" sldId="4618"/>
            <ac:spMk id="80" creationId="{AF88D3E4-3EEC-4F3F-B53E-9BD415D6572F}"/>
          </ac:spMkLst>
        </pc:spChg>
        <pc:spChg chg="mod">
          <ac:chgData name="前川 亮" userId="d7d429a203bb0ce1" providerId="LiveId" clId="{C0C9BFAB-037E-4DF8-B571-F73FF31911F1}" dt="2021-12-03T06:33:52.512" v="1055" actId="1036"/>
          <ac:spMkLst>
            <pc:docMk/>
            <pc:sldMk cId="2229391363" sldId="4618"/>
            <ac:spMk id="85" creationId="{40F05B8C-AF6E-4AD0-8170-BBD68A4CBB82}"/>
          </ac:spMkLst>
        </pc:spChg>
        <pc:spChg chg="mod">
          <ac:chgData name="前川 亮" userId="d7d429a203bb0ce1" providerId="LiveId" clId="{C0C9BFAB-037E-4DF8-B571-F73FF31911F1}" dt="2021-12-03T06:33:52.512" v="1055" actId="1036"/>
          <ac:spMkLst>
            <pc:docMk/>
            <pc:sldMk cId="2229391363" sldId="4618"/>
            <ac:spMk id="86" creationId="{F87F729E-B79D-4137-BA4F-5192E975B89E}"/>
          </ac:spMkLst>
        </pc:spChg>
        <pc:spChg chg="mod">
          <ac:chgData name="前川 亮" userId="d7d429a203bb0ce1" providerId="LiveId" clId="{C0C9BFAB-037E-4DF8-B571-F73FF31911F1}" dt="2021-12-03T06:33:52.512" v="1055" actId="1036"/>
          <ac:spMkLst>
            <pc:docMk/>
            <pc:sldMk cId="2229391363" sldId="4618"/>
            <ac:spMk id="89" creationId="{0C5B6A16-2488-4C88-A69A-42245DBF45C6}"/>
          </ac:spMkLst>
        </pc:spChg>
        <pc:spChg chg="mod">
          <ac:chgData name="前川 亮" userId="d7d429a203bb0ce1" providerId="LiveId" clId="{C0C9BFAB-037E-4DF8-B571-F73FF31911F1}" dt="2021-12-03T06:33:52.512" v="1055" actId="1036"/>
          <ac:spMkLst>
            <pc:docMk/>
            <pc:sldMk cId="2229391363" sldId="4618"/>
            <ac:spMk id="91" creationId="{A530E2DD-344C-41E7-AC42-B41056F120C0}"/>
          </ac:spMkLst>
        </pc:spChg>
        <pc:spChg chg="mod">
          <ac:chgData name="前川 亮" userId="d7d429a203bb0ce1" providerId="LiveId" clId="{C0C9BFAB-037E-4DF8-B571-F73FF31911F1}" dt="2021-12-03T06:33:52.512" v="1055" actId="1036"/>
          <ac:spMkLst>
            <pc:docMk/>
            <pc:sldMk cId="2229391363" sldId="4618"/>
            <ac:spMk id="92" creationId="{FAEB4D97-621B-4B9A-9D5E-1B52444799A7}"/>
          </ac:spMkLst>
        </pc:spChg>
        <pc:spChg chg="mod">
          <ac:chgData name="前川 亮" userId="d7d429a203bb0ce1" providerId="LiveId" clId="{C0C9BFAB-037E-4DF8-B571-F73FF31911F1}" dt="2021-12-03T06:33:52.512" v="1055" actId="1036"/>
          <ac:spMkLst>
            <pc:docMk/>
            <pc:sldMk cId="2229391363" sldId="4618"/>
            <ac:spMk id="94" creationId="{0E1D3CE2-9FA4-4CC7-B0A7-82039F49299D}"/>
          </ac:spMkLst>
        </pc:spChg>
        <pc:spChg chg="mod">
          <ac:chgData name="前川 亮" userId="d7d429a203bb0ce1" providerId="LiveId" clId="{C0C9BFAB-037E-4DF8-B571-F73FF31911F1}" dt="2021-12-03T06:33:52.512" v="1055" actId="1036"/>
          <ac:spMkLst>
            <pc:docMk/>
            <pc:sldMk cId="2229391363" sldId="4618"/>
            <ac:spMk id="95" creationId="{D71CDABF-809D-4878-9351-3AF46DBD53B9}"/>
          </ac:spMkLst>
        </pc:spChg>
        <pc:grpChg chg="mod">
          <ac:chgData name="前川 亮" userId="d7d429a203bb0ce1" providerId="LiveId" clId="{C0C9BFAB-037E-4DF8-B571-F73FF31911F1}" dt="2021-12-03T06:33:52.512" v="1055" actId="1036"/>
          <ac:grpSpMkLst>
            <pc:docMk/>
            <pc:sldMk cId="2229391363" sldId="4618"/>
            <ac:grpSpMk id="34" creationId="{E705B7FA-33B8-4C36-AEDC-07924D991DCD}"/>
          </ac:grpSpMkLst>
        </pc:grpChg>
        <pc:grpChg chg="mod">
          <ac:chgData name="前川 亮" userId="d7d429a203bb0ce1" providerId="LiveId" clId="{C0C9BFAB-037E-4DF8-B571-F73FF31911F1}" dt="2021-12-03T06:33:52.512" v="1055" actId="1036"/>
          <ac:grpSpMkLst>
            <pc:docMk/>
            <pc:sldMk cId="2229391363" sldId="4618"/>
            <ac:grpSpMk id="81" creationId="{A7CC7D0F-B337-4672-B5D0-99417B3B8A3D}"/>
          </ac:grpSpMkLst>
        </pc:grpChg>
        <pc:grpChg chg="mod">
          <ac:chgData name="前川 亮" userId="d7d429a203bb0ce1" providerId="LiveId" clId="{C0C9BFAB-037E-4DF8-B571-F73FF31911F1}" dt="2021-12-03T06:33:52.512" v="1055" actId="1036"/>
          <ac:grpSpMkLst>
            <pc:docMk/>
            <pc:sldMk cId="2229391363" sldId="4618"/>
            <ac:grpSpMk id="87" creationId="{49F727EC-4537-4FE7-8603-EB29A0FD76FF}"/>
          </ac:grpSpMkLst>
        </pc:grpChg>
        <pc:picChg chg="mod">
          <ac:chgData name="前川 亮" userId="d7d429a203bb0ce1" providerId="LiveId" clId="{C0C9BFAB-037E-4DF8-B571-F73FF31911F1}" dt="2021-12-03T06:33:52.512" v="1055" actId="1036"/>
          <ac:picMkLst>
            <pc:docMk/>
            <pc:sldMk cId="2229391363" sldId="4618"/>
            <ac:picMk id="74" creationId="{ADFDD388-C7A8-42C3-AD2A-107B9641ADBD}"/>
          </ac:picMkLst>
        </pc:picChg>
        <pc:picChg chg="mod">
          <ac:chgData name="前川 亮" userId="d7d429a203bb0ce1" providerId="LiveId" clId="{C0C9BFAB-037E-4DF8-B571-F73FF31911F1}" dt="2021-12-03T06:33:52.512" v="1055" actId="1036"/>
          <ac:picMkLst>
            <pc:docMk/>
            <pc:sldMk cId="2229391363" sldId="4618"/>
            <ac:picMk id="75" creationId="{965AA69F-CC80-43EB-97A7-70C7995B00FB}"/>
          </ac:picMkLst>
        </pc:picChg>
        <pc:picChg chg="mod">
          <ac:chgData name="前川 亮" userId="d7d429a203bb0ce1" providerId="LiveId" clId="{C0C9BFAB-037E-4DF8-B571-F73FF31911F1}" dt="2021-12-03T06:33:52.512" v="1055" actId="1036"/>
          <ac:picMkLst>
            <pc:docMk/>
            <pc:sldMk cId="2229391363" sldId="4618"/>
            <ac:picMk id="90" creationId="{6C52C97C-0D4E-488D-A766-EC1DAC3CD8B8}"/>
          </ac:picMkLst>
        </pc:picChg>
        <pc:picChg chg="mod">
          <ac:chgData name="前川 亮" userId="d7d429a203bb0ce1" providerId="LiveId" clId="{C0C9BFAB-037E-4DF8-B571-F73FF31911F1}" dt="2021-12-03T06:33:52.512" v="1055" actId="1036"/>
          <ac:picMkLst>
            <pc:docMk/>
            <pc:sldMk cId="2229391363" sldId="4618"/>
            <ac:picMk id="93" creationId="{25EE9C0C-5F80-4669-8F78-983C90B9DEDA}"/>
          </ac:picMkLst>
        </pc:picChg>
        <pc:picChg chg="mod">
          <ac:chgData name="前川 亮" userId="d7d429a203bb0ce1" providerId="LiveId" clId="{C0C9BFAB-037E-4DF8-B571-F73FF31911F1}" dt="2021-12-03T06:33:52.512" v="1055" actId="1036"/>
          <ac:picMkLst>
            <pc:docMk/>
            <pc:sldMk cId="2229391363" sldId="4618"/>
            <ac:picMk id="96" creationId="{73E8B999-9067-41F9-8B0C-26BEE873AFC7}"/>
          </ac:picMkLst>
        </pc:picChg>
        <pc:cxnChg chg="mod">
          <ac:chgData name="前川 亮" userId="d7d429a203bb0ce1" providerId="LiveId" clId="{C0C9BFAB-037E-4DF8-B571-F73FF31911F1}" dt="2021-12-03T06:33:52.512" v="1055" actId="1036"/>
          <ac:cxnSpMkLst>
            <pc:docMk/>
            <pc:sldMk cId="2229391363" sldId="4618"/>
            <ac:cxnSpMk id="76" creationId="{154FEBC1-20BB-4CC5-8B61-0DAC50682719}"/>
          </ac:cxnSpMkLst>
        </pc:cxnChg>
        <pc:cxnChg chg="mod">
          <ac:chgData name="前川 亮" userId="d7d429a203bb0ce1" providerId="LiveId" clId="{C0C9BFAB-037E-4DF8-B571-F73FF31911F1}" dt="2021-12-03T06:33:52.512" v="1055" actId="1036"/>
          <ac:cxnSpMkLst>
            <pc:docMk/>
            <pc:sldMk cId="2229391363" sldId="4618"/>
            <ac:cxnSpMk id="79" creationId="{51F43753-8901-4F57-BD62-C99CFC6DDA69}"/>
          </ac:cxnSpMkLst>
        </pc:cxnChg>
        <pc:cxnChg chg="mod">
          <ac:chgData name="前川 亮" userId="d7d429a203bb0ce1" providerId="LiveId" clId="{C0C9BFAB-037E-4DF8-B571-F73FF31911F1}" dt="2021-12-03T06:33:52.512" v="1055" actId="1036"/>
          <ac:cxnSpMkLst>
            <pc:docMk/>
            <pc:sldMk cId="2229391363" sldId="4618"/>
            <ac:cxnSpMk id="82" creationId="{02E11C60-3AB8-42C4-8420-DBFF25E1DAF5}"/>
          </ac:cxnSpMkLst>
        </pc:cxnChg>
        <pc:cxnChg chg="mod">
          <ac:chgData name="前川 亮" userId="d7d429a203bb0ce1" providerId="LiveId" clId="{C0C9BFAB-037E-4DF8-B571-F73FF31911F1}" dt="2021-12-03T06:33:52.512" v="1055" actId="1036"/>
          <ac:cxnSpMkLst>
            <pc:docMk/>
            <pc:sldMk cId="2229391363" sldId="4618"/>
            <ac:cxnSpMk id="83" creationId="{8E0D040E-8C05-4F54-9EA7-F8D8553DA030}"/>
          </ac:cxnSpMkLst>
        </pc:cxnChg>
        <pc:cxnChg chg="mod">
          <ac:chgData name="前川 亮" userId="d7d429a203bb0ce1" providerId="LiveId" clId="{C0C9BFAB-037E-4DF8-B571-F73FF31911F1}" dt="2021-12-03T06:33:52.512" v="1055" actId="1036"/>
          <ac:cxnSpMkLst>
            <pc:docMk/>
            <pc:sldMk cId="2229391363" sldId="4618"/>
            <ac:cxnSpMk id="84" creationId="{B04CD851-F0F1-4C19-8988-0539DA6ED0AC}"/>
          </ac:cxnSpMkLst>
        </pc:cxnChg>
        <pc:cxnChg chg="mod">
          <ac:chgData name="前川 亮" userId="d7d429a203bb0ce1" providerId="LiveId" clId="{C0C9BFAB-037E-4DF8-B571-F73FF31911F1}" dt="2021-12-03T06:33:52.512" v="1055" actId="1036"/>
          <ac:cxnSpMkLst>
            <pc:docMk/>
            <pc:sldMk cId="2229391363" sldId="4618"/>
            <ac:cxnSpMk id="88" creationId="{C1A789DF-92E5-42FB-94D2-6268B6621C53}"/>
          </ac:cxnSpMkLst>
        </pc:cxnChg>
      </pc:sldChg>
      <pc:sldChg chg="addSp delSp modSp new mod modClrScheme chgLayout">
        <pc:chgData name="前川 亮" userId="d7d429a203bb0ce1" providerId="LiveId" clId="{C0C9BFAB-037E-4DF8-B571-F73FF31911F1}" dt="2021-12-03T06:14:15.462" v="918" actId="1076"/>
        <pc:sldMkLst>
          <pc:docMk/>
          <pc:sldMk cId="2125464603" sldId="4619"/>
        </pc:sldMkLst>
        <pc:spChg chg="del">
          <ac:chgData name="前川 亮" userId="d7d429a203bb0ce1" providerId="LiveId" clId="{C0C9BFAB-037E-4DF8-B571-F73FF31911F1}" dt="2021-12-03T06:07:13.792" v="876" actId="700"/>
          <ac:spMkLst>
            <pc:docMk/>
            <pc:sldMk cId="2125464603" sldId="4619"/>
            <ac:spMk id="2" creationId="{CC1A55D7-8878-47BE-826F-F5F935481E11}"/>
          </ac:spMkLst>
        </pc:spChg>
        <pc:spChg chg="add del mod">
          <ac:chgData name="前川 亮" userId="d7d429a203bb0ce1" providerId="LiveId" clId="{C0C9BFAB-037E-4DF8-B571-F73FF31911F1}" dt="2021-12-03T06:14:00.425" v="912" actId="478"/>
          <ac:spMkLst>
            <pc:docMk/>
            <pc:sldMk cId="2125464603" sldId="4619"/>
            <ac:spMk id="5" creationId="{A63F4686-FF13-46F7-827D-E61A21F6EA51}"/>
          </ac:spMkLst>
        </pc:spChg>
        <pc:spChg chg="add del mod">
          <ac:chgData name="前川 亮" userId="d7d429a203bb0ce1" providerId="LiveId" clId="{C0C9BFAB-037E-4DF8-B571-F73FF31911F1}" dt="2021-12-03T06:13:58.806" v="911" actId="478"/>
          <ac:spMkLst>
            <pc:docMk/>
            <pc:sldMk cId="2125464603" sldId="4619"/>
            <ac:spMk id="8" creationId="{2E26F8D1-19AB-4F6F-8214-7867424DCE6F}"/>
          </ac:spMkLst>
        </pc:spChg>
        <pc:spChg chg="add del mod">
          <ac:chgData name="前川 亮" userId="d7d429a203bb0ce1" providerId="LiveId" clId="{C0C9BFAB-037E-4DF8-B571-F73FF31911F1}" dt="2021-12-03T06:13:58.806" v="911" actId="478"/>
          <ac:spMkLst>
            <pc:docMk/>
            <pc:sldMk cId="2125464603" sldId="4619"/>
            <ac:spMk id="9" creationId="{BE321C5B-9355-4534-A29C-7E9856ABB756}"/>
          </ac:spMkLst>
        </pc:spChg>
        <pc:spChg chg="add del mod">
          <ac:chgData name="前川 亮" userId="d7d429a203bb0ce1" providerId="LiveId" clId="{C0C9BFAB-037E-4DF8-B571-F73FF31911F1}" dt="2021-12-03T06:11:58.940" v="887" actId="478"/>
          <ac:spMkLst>
            <pc:docMk/>
            <pc:sldMk cId="2125464603" sldId="4619"/>
            <ac:spMk id="10" creationId="{A0B4A999-9F72-4CE9-B1D3-A1FBFC53E0E6}"/>
          </ac:spMkLst>
        </pc:spChg>
        <pc:spChg chg="add del mod">
          <ac:chgData name="前川 亮" userId="d7d429a203bb0ce1" providerId="LiveId" clId="{C0C9BFAB-037E-4DF8-B571-F73FF31911F1}" dt="2021-12-03T06:14:12.497" v="916" actId="478"/>
          <ac:spMkLst>
            <pc:docMk/>
            <pc:sldMk cId="2125464603" sldId="4619"/>
            <ac:spMk id="11" creationId="{5C958650-EB41-43C9-BBB4-EF97CAF3E24E}"/>
          </ac:spMkLst>
        </pc:spChg>
        <pc:picChg chg="add mod">
          <ac:chgData name="前川 亮" userId="d7d429a203bb0ce1" providerId="LiveId" clId="{C0C9BFAB-037E-4DF8-B571-F73FF31911F1}" dt="2021-12-03T06:11:54.046" v="886" actId="1076"/>
          <ac:picMkLst>
            <pc:docMk/>
            <pc:sldMk cId="2125464603" sldId="4619"/>
            <ac:picMk id="3" creationId="{A26E1552-1579-4DD7-B2C1-FEE96894B944}"/>
          </ac:picMkLst>
        </pc:picChg>
        <pc:picChg chg="add mod">
          <ac:chgData name="前川 亮" userId="d7d429a203bb0ce1" providerId="LiveId" clId="{C0C9BFAB-037E-4DF8-B571-F73FF31911F1}" dt="2021-12-03T06:14:03.294" v="914" actId="1076"/>
          <ac:picMkLst>
            <pc:docMk/>
            <pc:sldMk cId="2125464603" sldId="4619"/>
            <ac:picMk id="4" creationId="{95CCF62D-8522-4279-805E-4E4B2BB14581}"/>
          </ac:picMkLst>
        </pc:picChg>
        <pc:picChg chg="add mod">
          <ac:chgData name="前川 亮" userId="d7d429a203bb0ce1" providerId="LiveId" clId="{C0C9BFAB-037E-4DF8-B571-F73FF31911F1}" dt="2021-12-03T06:12:45.560" v="903" actId="1076"/>
          <ac:picMkLst>
            <pc:docMk/>
            <pc:sldMk cId="2125464603" sldId="4619"/>
            <ac:picMk id="6" creationId="{897B0368-EB2F-4F8B-ACEF-CB685441CD33}"/>
          </ac:picMkLst>
        </pc:picChg>
        <pc:picChg chg="add del mod">
          <ac:chgData name="前川 亮" userId="d7d429a203bb0ce1" providerId="LiveId" clId="{C0C9BFAB-037E-4DF8-B571-F73FF31911F1}" dt="2021-12-03T06:12:47.973" v="905" actId="478"/>
          <ac:picMkLst>
            <pc:docMk/>
            <pc:sldMk cId="2125464603" sldId="4619"/>
            <ac:picMk id="7" creationId="{C79C0258-B094-4946-86D3-00A4FFB0D134}"/>
          </ac:picMkLst>
        </pc:picChg>
        <pc:picChg chg="add mod">
          <ac:chgData name="前川 亮" userId="d7d429a203bb0ce1" providerId="LiveId" clId="{C0C9BFAB-037E-4DF8-B571-F73FF31911F1}" dt="2021-12-03T06:14:15.462" v="918" actId="1076"/>
          <ac:picMkLst>
            <pc:docMk/>
            <pc:sldMk cId="2125464603" sldId="4619"/>
            <ac:picMk id="12" creationId="{0F409A80-79F8-4BB3-9ADC-54595CC08A19}"/>
          </ac:picMkLst>
        </pc:picChg>
        <pc:picChg chg="add del mod">
          <ac:chgData name="前川 亮" userId="d7d429a203bb0ce1" providerId="LiveId" clId="{C0C9BFAB-037E-4DF8-B571-F73FF31911F1}" dt="2021-12-03T06:12:17.775" v="890"/>
          <ac:picMkLst>
            <pc:docMk/>
            <pc:sldMk cId="2125464603" sldId="4619"/>
            <ac:picMk id="13" creationId="{68643D39-6CF5-4F2F-B195-BCB8EA57E321}"/>
          </ac:picMkLst>
        </pc:picChg>
        <pc:picChg chg="add mod">
          <ac:chgData name="前川 亮" userId="d7d429a203bb0ce1" providerId="LiveId" clId="{C0C9BFAB-037E-4DF8-B571-F73FF31911F1}" dt="2021-12-03T06:14:14.592" v="917" actId="1076"/>
          <ac:picMkLst>
            <pc:docMk/>
            <pc:sldMk cId="2125464603" sldId="4619"/>
            <ac:picMk id="14" creationId="{B42FD402-508B-4978-B445-2761E6B89DB0}"/>
          </ac:picMkLst>
        </pc:picChg>
        <pc:picChg chg="add mod">
          <ac:chgData name="前川 亮" userId="d7d429a203bb0ce1" providerId="LiveId" clId="{C0C9BFAB-037E-4DF8-B571-F73FF31911F1}" dt="2021-12-03T06:14:09.830" v="915" actId="1076"/>
          <ac:picMkLst>
            <pc:docMk/>
            <pc:sldMk cId="2125464603" sldId="4619"/>
            <ac:picMk id="15" creationId="{670BDD52-2ED1-4C13-BD86-F1D453214201}"/>
          </ac:picMkLst>
        </pc:picChg>
      </pc:sldChg>
      <pc:sldChg chg="modSp add del">
        <pc:chgData name="前川 亮" userId="d7d429a203bb0ce1" providerId="LiveId" clId="{C0C9BFAB-037E-4DF8-B571-F73FF31911F1}" dt="2021-12-03T08:45:34.457" v="1359" actId="47"/>
        <pc:sldMkLst>
          <pc:docMk/>
          <pc:sldMk cId="4021940364" sldId="4620"/>
        </pc:sldMkLst>
        <pc:spChg chg="mod">
          <ac:chgData name="前川 亮" userId="d7d429a203bb0ce1" providerId="LiveId" clId="{C0C9BFAB-037E-4DF8-B571-F73FF31911F1}" dt="2021-12-03T08:44:16.376" v="1330"/>
          <ac:spMkLst>
            <pc:docMk/>
            <pc:sldMk cId="4021940364" sldId="4620"/>
            <ac:spMk id="2" creationId="{6EFD2D4B-912E-4D10-B9FC-32745BE9313F}"/>
          </ac:spMkLst>
        </pc:spChg>
        <pc:spChg chg="mod">
          <ac:chgData name="前川 亮" userId="d7d429a203bb0ce1" providerId="LiveId" clId="{C0C9BFAB-037E-4DF8-B571-F73FF31911F1}" dt="2021-12-03T08:44:16.376" v="1330"/>
          <ac:spMkLst>
            <pc:docMk/>
            <pc:sldMk cId="4021940364" sldId="4620"/>
            <ac:spMk id="6" creationId="{211B118D-CD21-46F6-8989-5CFCA855CE46}"/>
          </ac:spMkLst>
        </pc:spChg>
      </pc:sldChg>
      <pc:sldChg chg="modSp add del">
        <pc:chgData name="前川 亮" userId="d7d429a203bb0ce1" providerId="LiveId" clId="{C0C9BFAB-037E-4DF8-B571-F73FF31911F1}" dt="2021-12-03T08:45:34.457" v="1359" actId="47"/>
        <pc:sldMkLst>
          <pc:docMk/>
          <pc:sldMk cId="2226240948" sldId="4621"/>
        </pc:sldMkLst>
        <pc:spChg chg="mod">
          <ac:chgData name="前川 亮" userId="d7d429a203bb0ce1" providerId="LiveId" clId="{C0C9BFAB-037E-4DF8-B571-F73FF31911F1}" dt="2021-12-03T08:44:16.376" v="1330"/>
          <ac:spMkLst>
            <pc:docMk/>
            <pc:sldMk cId="2226240948" sldId="4621"/>
            <ac:spMk id="2" creationId="{6A685718-FB34-41CE-9200-44CE09D9D25B}"/>
          </ac:spMkLst>
        </pc:spChg>
        <pc:spChg chg="mod">
          <ac:chgData name="前川 亮" userId="d7d429a203bb0ce1" providerId="LiveId" clId="{C0C9BFAB-037E-4DF8-B571-F73FF31911F1}" dt="2021-12-03T08:44:16.376" v="1330"/>
          <ac:spMkLst>
            <pc:docMk/>
            <pc:sldMk cId="2226240948" sldId="4621"/>
            <ac:spMk id="7" creationId="{DCA9ED3B-0E4E-41E2-8BF8-04DA82FC050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20-%20&#12467;&#12500;&#1254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4903.28</c:v>
                </c:pt>
                <c:pt idx="1">
                  <c:v>5567.22</c:v>
                </c:pt>
                <c:pt idx="2">
                  <c:v>5544.58</c:v>
                </c:pt>
                <c:pt idx="3">
                  <c:v>5578.58</c:v>
                </c:pt>
                <c:pt idx="4">
                  <c:v>5556.47</c:v>
                </c:pt>
                <c:pt idx="5">
                  <c:v>5586.46</c:v>
                </c:pt>
                <c:pt idx="6">
                  <c:v>5567.19</c:v>
                </c:pt>
                <c:pt idx="7">
                  <c:v>5599.42</c:v>
                </c:pt>
                <c:pt idx="8">
                  <c:v>5590.74</c:v>
                </c:pt>
                <c:pt idx="9">
                  <c:v>5627.56</c:v>
                </c:pt>
                <c:pt idx="10">
                  <c:v>5619.78</c:v>
                </c:pt>
                <c:pt idx="11">
                  <c:v>5644.59</c:v>
                </c:pt>
                <c:pt idx="12">
                  <c:v>5665.07</c:v>
                </c:pt>
                <c:pt idx="13">
                  <c:v>5677.21</c:v>
                </c:pt>
                <c:pt idx="14">
                  <c:v>5711.07</c:v>
                </c:pt>
                <c:pt idx="15">
                  <c:v>5728.02</c:v>
                </c:pt>
                <c:pt idx="16">
                  <c:v>5760.57</c:v>
                </c:pt>
                <c:pt idx="17">
                  <c:v>5757.5</c:v>
                </c:pt>
                <c:pt idx="18">
                  <c:v>5805.44</c:v>
                </c:pt>
                <c:pt idx="19">
                  <c:v>5786.19</c:v>
                </c:pt>
                <c:pt idx="20">
                  <c:v>5830.76</c:v>
                </c:pt>
                <c:pt idx="21">
                  <c:v>5809.13</c:v>
                </c:pt>
                <c:pt idx="22">
                  <c:v>5831.62</c:v>
                </c:pt>
                <c:pt idx="23">
                  <c:v>5783.66</c:v>
                </c:pt>
                <c:pt idx="24">
                  <c:v>5785</c:v>
                </c:pt>
                <c:pt idx="25">
                  <c:v>5714.52</c:v>
                </c:pt>
                <c:pt idx="26">
                  <c:v>5675.16</c:v>
                </c:pt>
                <c:pt idx="27">
                  <c:v>5620.49</c:v>
                </c:pt>
                <c:pt idx="28">
                  <c:v>5589.25</c:v>
                </c:pt>
                <c:pt idx="29">
                  <c:v>5568.77</c:v>
                </c:pt>
                <c:pt idx="30">
                  <c:v>5531.57</c:v>
                </c:pt>
                <c:pt idx="31">
                  <c:v>5536.16</c:v>
                </c:pt>
                <c:pt idx="32">
                  <c:v>5506.92</c:v>
                </c:pt>
                <c:pt idx="33">
                  <c:v>5521.21</c:v>
                </c:pt>
                <c:pt idx="34">
                  <c:v>5487.23</c:v>
                </c:pt>
                <c:pt idx="35">
                  <c:v>5514.75</c:v>
                </c:pt>
                <c:pt idx="36">
                  <c:v>5481.63</c:v>
                </c:pt>
                <c:pt idx="37">
                  <c:v>5508.16</c:v>
                </c:pt>
                <c:pt idx="38">
                  <c:v>5485.4</c:v>
                </c:pt>
                <c:pt idx="39">
                  <c:v>5515.54</c:v>
                </c:pt>
                <c:pt idx="40">
                  <c:v>5499.75</c:v>
                </c:pt>
                <c:pt idx="41">
                  <c:v>5521.06</c:v>
                </c:pt>
                <c:pt idx="42">
                  <c:v>5510.28</c:v>
                </c:pt>
                <c:pt idx="43">
                  <c:v>5519.83</c:v>
                </c:pt>
                <c:pt idx="44">
                  <c:v>5509.2</c:v>
                </c:pt>
                <c:pt idx="45">
                  <c:v>5494.35</c:v>
                </c:pt>
                <c:pt idx="46">
                  <c:v>5515.94</c:v>
                </c:pt>
                <c:pt idx="47">
                  <c:v>5501.96</c:v>
                </c:pt>
                <c:pt idx="48">
                  <c:v>5511.05</c:v>
                </c:pt>
                <c:pt idx="49">
                  <c:v>5495.92</c:v>
                </c:pt>
                <c:pt idx="50">
                  <c:v>5522</c:v>
                </c:pt>
                <c:pt idx="51">
                  <c:v>5487.39</c:v>
                </c:pt>
                <c:pt idx="52">
                  <c:v>5511.6</c:v>
                </c:pt>
                <c:pt idx="53">
                  <c:v>5476.07</c:v>
                </c:pt>
                <c:pt idx="54">
                  <c:v>5495</c:v>
                </c:pt>
                <c:pt idx="55">
                  <c:v>5490.51</c:v>
                </c:pt>
                <c:pt idx="56">
                  <c:v>5549.6</c:v>
                </c:pt>
                <c:pt idx="57">
                  <c:v>5545.38</c:v>
                </c:pt>
                <c:pt idx="58">
                  <c:v>5539.91</c:v>
                </c:pt>
                <c:pt idx="59">
                  <c:v>5525.95</c:v>
                </c:pt>
                <c:pt idx="60">
                  <c:v>5559.14</c:v>
                </c:pt>
                <c:pt idx="61">
                  <c:v>5527.34</c:v>
                </c:pt>
                <c:pt idx="62">
                  <c:v>5505.2</c:v>
                </c:pt>
                <c:pt idx="63">
                  <c:v>5482.51</c:v>
                </c:pt>
                <c:pt idx="64">
                  <c:v>5459.05</c:v>
                </c:pt>
                <c:pt idx="65">
                  <c:v>5426.62</c:v>
                </c:pt>
                <c:pt idx="66">
                  <c:v>5414.15</c:v>
                </c:pt>
                <c:pt idx="67">
                  <c:v>5433.39</c:v>
                </c:pt>
                <c:pt idx="68">
                  <c:v>5412.09</c:v>
                </c:pt>
                <c:pt idx="69">
                  <c:v>5438.51</c:v>
                </c:pt>
                <c:pt idx="70">
                  <c:v>5423.96</c:v>
                </c:pt>
                <c:pt idx="71">
                  <c:v>5430.65</c:v>
                </c:pt>
                <c:pt idx="72">
                  <c:v>5390.59</c:v>
                </c:pt>
                <c:pt idx="73">
                  <c:v>5405.6</c:v>
                </c:pt>
                <c:pt idx="74">
                  <c:v>5590.26</c:v>
                </c:pt>
                <c:pt idx="75">
                  <c:v>6142.68</c:v>
                </c:pt>
                <c:pt idx="76">
                  <c:v>6616.77</c:v>
                </c:pt>
                <c:pt idx="77">
                  <c:v>6496.13</c:v>
                </c:pt>
                <c:pt idx="78">
                  <c:v>5633.9</c:v>
                </c:pt>
                <c:pt idx="79">
                  <c:v>5303.16</c:v>
                </c:pt>
                <c:pt idx="80">
                  <c:v>5189.97</c:v>
                </c:pt>
                <c:pt idx="81">
                  <c:v>5134.3900000000003</c:v>
                </c:pt>
                <c:pt idx="82">
                  <c:v>5264.14</c:v>
                </c:pt>
                <c:pt idx="83">
                  <c:v>5347.43</c:v>
                </c:pt>
                <c:pt idx="84">
                  <c:v>5398.33</c:v>
                </c:pt>
                <c:pt idx="85">
                  <c:v>5399.82</c:v>
                </c:pt>
                <c:pt idx="86">
                  <c:v>5432.38</c:v>
                </c:pt>
                <c:pt idx="87">
                  <c:v>5426.54</c:v>
                </c:pt>
                <c:pt idx="88">
                  <c:v>5448.84</c:v>
                </c:pt>
                <c:pt idx="89">
                  <c:v>5445.06</c:v>
                </c:pt>
                <c:pt idx="90">
                  <c:v>5476.07</c:v>
                </c:pt>
                <c:pt idx="91">
                  <c:v>5481.8</c:v>
                </c:pt>
                <c:pt idx="92">
                  <c:v>5503.81</c:v>
                </c:pt>
                <c:pt idx="93">
                  <c:v>5517.27</c:v>
                </c:pt>
                <c:pt idx="94">
                  <c:v>5534.47</c:v>
                </c:pt>
                <c:pt idx="95">
                  <c:v>5554.01</c:v>
                </c:pt>
                <c:pt idx="96">
                  <c:v>5569.89</c:v>
                </c:pt>
                <c:pt idx="97">
                  <c:v>5597</c:v>
                </c:pt>
                <c:pt idx="98">
                  <c:v>5607.88</c:v>
                </c:pt>
                <c:pt idx="99">
                  <c:v>5644.96</c:v>
                </c:pt>
                <c:pt idx="100">
                  <c:v>5653.54</c:v>
                </c:pt>
                <c:pt idx="101">
                  <c:v>5690.28</c:v>
                </c:pt>
                <c:pt idx="102">
                  <c:v>5691.13</c:v>
                </c:pt>
                <c:pt idx="103">
                  <c:v>5715.03</c:v>
                </c:pt>
                <c:pt idx="104">
                  <c:v>5701.33</c:v>
                </c:pt>
                <c:pt idx="105">
                  <c:v>5719.9</c:v>
                </c:pt>
                <c:pt idx="106">
                  <c:v>5702.2</c:v>
                </c:pt>
                <c:pt idx="107">
                  <c:v>5686.94</c:v>
                </c:pt>
                <c:pt idx="108">
                  <c:v>5655.87</c:v>
                </c:pt>
                <c:pt idx="109">
                  <c:v>5611.7</c:v>
                </c:pt>
                <c:pt idx="110">
                  <c:v>5569.85</c:v>
                </c:pt>
                <c:pt idx="111">
                  <c:v>5515.02</c:v>
                </c:pt>
                <c:pt idx="112">
                  <c:v>5491.94</c:v>
                </c:pt>
                <c:pt idx="113">
                  <c:v>5458.12</c:v>
                </c:pt>
                <c:pt idx="114">
                  <c:v>5453.05</c:v>
                </c:pt>
                <c:pt idx="115">
                  <c:v>5429.65</c:v>
                </c:pt>
                <c:pt idx="116">
                  <c:v>5437.72</c:v>
                </c:pt>
                <c:pt idx="117">
                  <c:v>5415.79</c:v>
                </c:pt>
                <c:pt idx="118">
                  <c:v>5424.35</c:v>
                </c:pt>
                <c:pt idx="119">
                  <c:v>5402.8</c:v>
                </c:pt>
                <c:pt idx="120">
                  <c:v>5416.32</c:v>
                </c:pt>
                <c:pt idx="121">
                  <c:v>5401.72</c:v>
                </c:pt>
                <c:pt idx="122">
                  <c:v>5413.08</c:v>
                </c:pt>
                <c:pt idx="123">
                  <c:v>5406.63</c:v>
                </c:pt>
                <c:pt idx="124">
                  <c:v>5413.11</c:v>
                </c:pt>
                <c:pt idx="125">
                  <c:v>5415.32</c:v>
                </c:pt>
                <c:pt idx="126">
                  <c:v>5411.9</c:v>
                </c:pt>
                <c:pt idx="127">
                  <c:v>5417.93</c:v>
                </c:pt>
                <c:pt idx="128">
                  <c:v>5402.38</c:v>
                </c:pt>
                <c:pt idx="129">
                  <c:v>5417.78</c:v>
                </c:pt>
                <c:pt idx="130">
                  <c:v>5398.08</c:v>
                </c:pt>
                <c:pt idx="131">
                  <c:v>5395.06</c:v>
                </c:pt>
                <c:pt idx="132">
                  <c:v>5376.93</c:v>
                </c:pt>
                <c:pt idx="133">
                  <c:v>5393.8</c:v>
                </c:pt>
                <c:pt idx="134">
                  <c:v>5369.16</c:v>
                </c:pt>
                <c:pt idx="135">
                  <c:v>5370.29</c:v>
                </c:pt>
                <c:pt idx="136">
                  <c:v>5351.85</c:v>
                </c:pt>
                <c:pt idx="137">
                  <c:v>5354.06</c:v>
                </c:pt>
                <c:pt idx="138">
                  <c:v>5345.33</c:v>
                </c:pt>
                <c:pt idx="139">
                  <c:v>5376.44</c:v>
                </c:pt>
                <c:pt idx="140">
                  <c:v>5403.91</c:v>
                </c:pt>
                <c:pt idx="141">
                  <c:v>5411.85</c:v>
                </c:pt>
                <c:pt idx="142">
                  <c:v>5373.78</c:v>
                </c:pt>
                <c:pt idx="143">
                  <c:v>5392.24</c:v>
                </c:pt>
                <c:pt idx="144">
                  <c:v>5400.56</c:v>
                </c:pt>
                <c:pt idx="145">
                  <c:v>5363.96</c:v>
                </c:pt>
                <c:pt idx="146">
                  <c:v>5364.4</c:v>
                </c:pt>
                <c:pt idx="147">
                  <c:v>5319.04</c:v>
                </c:pt>
                <c:pt idx="148">
                  <c:v>5300.68</c:v>
                </c:pt>
                <c:pt idx="149">
                  <c:v>5239.66</c:v>
                </c:pt>
                <c:pt idx="150">
                  <c:v>5250.21</c:v>
                </c:pt>
                <c:pt idx="151">
                  <c:v>5228.2700000000004</c:v>
                </c:pt>
                <c:pt idx="152">
                  <c:v>5235.24</c:v>
                </c:pt>
                <c:pt idx="153">
                  <c:v>5219.43</c:v>
                </c:pt>
                <c:pt idx="154">
                  <c:v>5225.72</c:v>
                </c:pt>
                <c:pt idx="155">
                  <c:v>5213.66</c:v>
                </c:pt>
                <c:pt idx="156">
                  <c:v>5185.3999999999996</c:v>
                </c:pt>
                <c:pt idx="157">
                  <c:v>5233.83</c:v>
                </c:pt>
                <c:pt idx="158">
                  <c:v>5496.27</c:v>
                </c:pt>
                <c:pt idx="159">
                  <c:v>6159.67</c:v>
                </c:pt>
                <c:pt idx="160">
                  <c:v>6502.69</c:v>
                </c:pt>
                <c:pt idx="161">
                  <c:v>6093.54</c:v>
                </c:pt>
                <c:pt idx="162">
                  <c:v>5188.22</c:v>
                </c:pt>
                <c:pt idx="163">
                  <c:v>5026.91</c:v>
                </c:pt>
                <c:pt idx="164">
                  <c:v>4908.1000000000004</c:v>
                </c:pt>
                <c:pt idx="165">
                  <c:v>4996.71</c:v>
                </c:pt>
                <c:pt idx="166">
                  <c:v>5104.76</c:v>
                </c:pt>
                <c:pt idx="167">
                  <c:v>5174.62</c:v>
                </c:pt>
                <c:pt idx="168">
                  <c:v>5174.38</c:v>
                </c:pt>
                <c:pt idx="169">
                  <c:v>5188.41</c:v>
                </c:pt>
                <c:pt idx="170">
                  <c:v>5176.82</c:v>
                </c:pt>
                <c:pt idx="171">
                  <c:v>5189.4399999999996</c:v>
                </c:pt>
                <c:pt idx="172">
                  <c:v>5191.97</c:v>
                </c:pt>
                <c:pt idx="173">
                  <c:v>5197.09</c:v>
                </c:pt>
                <c:pt idx="174">
                  <c:v>5204.6000000000004</c:v>
                </c:pt>
                <c:pt idx="175">
                  <c:v>5206.88</c:v>
                </c:pt>
                <c:pt idx="176">
                  <c:v>5216.6899999999996</c:v>
                </c:pt>
                <c:pt idx="177">
                  <c:v>5210.84</c:v>
                </c:pt>
                <c:pt idx="178">
                  <c:v>5233.8500000000004</c:v>
                </c:pt>
                <c:pt idx="179">
                  <c:v>5236.3999999999996</c:v>
                </c:pt>
                <c:pt idx="180">
                  <c:v>5268.82</c:v>
                </c:pt>
                <c:pt idx="181">
                  <c:v>5274.9</c:v>
                </c:pt>
                <c:pt idx="182">
                  <c:v>5312.65</c:v>
                </c:pt>
                <c:pt idx="183">
                  <c:v>5322.12</c:v>
                </c:pt>
                <c:pt idx="184">
                  <c:v>5347.68</c:v>
                </c:pt>
                <c:pt idx="185">
                  <c:v>5355.26</c:v>
                </c:pt>
                <c:pt idx="186">
                  <c:v>5374.86</c:v>
                </c:pt>
                <c:pt idx="187">
                  <c:v>5377.48</c:v>
                </c:pt>
                <c:pt idx="188">
                  <c:v>5383.69</c:v>
                </c:pt>
                <c:pt idx="189">
                  <c:v>5380.1</c:v>
                </c:pt>
                <c:pt idx="190">
                  <c:v>5363.02</c:v>
                </c:pt>
                <c:pt idx="191">
                  <c:v>5335.42</c:v>
                </c:pt>
                <c:pt idx="192">
                  <c:v>5276.5</c:v>
                </c:pt>
                <c:pt idx="193">
                  <c:v>5231.68</c:v>
                </c:pt>
                <c:pt idx="194">
                  <c:v>5168.8999999999996</c:v>
                </c:pt>
                <c:pt idx="195">
                  <c:v>5131.6899999999996</c:v>
                </c:pt>
                <c:pt idx="196">
                  <c:v>5081.5200000000004</c:v>
                </c:pt>
                <c:pt idx="197">
                  <c:v>5067.55</c:v>
                </c:pt>
                <c:pt idx="198">
                  <c:v>5030.74</c:v>
                </c:pt>
                <c:pt idx="199">
                  <c:v>5019.29</c:v>
                </c:pt>
                <c:pt idx="200">
                  <c:v>4996.97</c:v>
                </c:pt>
                <c:pt idx="201">
                  <c:v>5001.01</c:v>
                </c:pt>
                <c:pt idx="202">
                  <c:v>4980.82</c:v>
                </c:pt>
                <c:pt idx="203">
                  <c:v>4979.7700000000004</c:v>
                </c:pt>
                <c:pt idx="204">
                  <c:v>4970.71</c:v>
                </c:pt>
                <c:pt idx="205">
                  <c:v>4973.97</c:v>
                </c:pt>
                <c:pt idx="206">
                  <c:v>4975.25</c:v>
                </c:pt>
                <c:pt idx="207">
                  <c:v>4970.9399999999996</c:v>
                </c:pt>
                <c:pt idx="208">
                  <c:v>4979.21</c:v>
                </c:pt>
                <c:pt idx="209">
                  <c:v>4969.3500000000004</c:v>
                </c:pt>
                <c:pt idx="210">
                  <c:v>4982.63</c:v>
                </c:pt>
                <c:pt idx="211">
                  <c:v>4968.32</c:v>
                </c:pt>
                <c:pt idx="212">
                  <c:v>4984.9399999999996</c:v>
                </c:pt>
                <c:pt idx="213">
                  <c:v>4966.59</c:v>
                </c:pt>
                <c:pt idx="214">
                  <c:v>4980.05</c:v>
                </c:pt>
                <c:pt idx="215">
                  <c:v>4971.2</c:v>
                </c:pt>
                <c:pt idx="216">
                  <c:v>4979.04</c:v>
                </c:pt>
                <c:pt idx="217">
                  <c:v>4968.78</c:v>
                </c:pt>
                <c:pt idx="218">
                  <c:v>4974.74</c:v>
                </c:pt>
                <c:pt idx="219">
                  <c:v>4960.6899999999996</c:v>
                </c:pt>
                <c:pt idx="220">
                  <c:v>4951.9799999999996</c:v>
                </c:pt>
                <c:pt idx="221">
                  <c:v>4946.4799999999996</c:v>
                </c:pt>
                <c:pt idx="222">
                  <c:v>4957.12</c:v>
                </c:pt>
                <c:pt idx="223">
                  <c:v>4960.8500000000004</c:v>
                </c:pt>
                <c:pt idx="224">
                  <c:v>4994.8599999999997</c:v>
                </c:pt>
                <c:pt idx="225">
                  <c:v>5039.7700000000004</c:v>
                </c:pt>
                <c:pt idx="226">
                  <c:v>5036.6499999999996</c:v>
                </c:pt>
                <c:pt idx="227">
                  <c:v>5009</c:v>
                </c:pt>
                <c:pt idx="228">
                  <c:v>5022.68</c:v>
                </c:pt>
                <c:pt idx="229">
                  <c:v>5039.79</c:v>
                </c:pt>
                <c:pt idx="230">
                  <c:v>4996.76</c:v>
                </c:pt>
                <c:pt idx="231">
                  <c:v>4997.62</c:v>
                </c:pt>
                <c:pt idx="232">
                  <c:v>4949.8599999999997</c:v>
                </c:pt>
                <c:pt idx="233">
                  <c:v>4929.67</c:v>
                </c:pt>
                <c:pt idx="234">
                  <c:v>4878.84</c:v>
                </c:pt>
                <c:pt idx="235">
                  <c:v>4882.16</c:v>
                </c:pt>
                <c:pt idx="236">
                  <c:v>4875.5</c:v>
                </c:pt>
                <c:pt idx="237">
                  <c:v>4873.66</c:v>
                </c:pt>
                <c:pt idx="238">
                  <c:v>4871.66</c:v>
                </c:pt>
                <c:pt idx="239">
                  <c:v>4873.87</c:v>
                </c:pt>
                <c:pt idx="240">
                  <c:v>4873.8500000000004</c:v>
                </c:pt>
                <c:pt idx="241">
                  <c:v>4830.96</c:v>
                </c:pt>
                <c:pt idx="242">
                  <c:v>4877.0600000000004</c:v>
                </c:pt>
                <c:pt idx="243">
                  <c:v>5140.4399999999996</c:v>
                </c:pt>
                <c:pt idx="244">
                  <c:v>5843.08</c:v>
                </c:pt>
                <c:pt idx="245">
                  <c:v>6194.49</c:v>
                </c:pt>
                <c:pt idx="246">
                  <c:v>5787.4</c:v>
                </c:pt>
                <c:pt idx="247">
                  <c:v>4859.6499999999996</c:v>
                </c:pt>
                <c:pt idx="248">
                  <c:v>4686.87</c:v>
                </c:pt>
                <c:pt idx="249">
                  <c:v>4587.74</c:v>
                </c:pt>
                <c:pt idx="250">
                  <c:v>4686.22</c:v>
                </c:pt>
                <c:pt idx="251">
                  <c:v>4810.3900000000003</c:v>
                </c:pt>
                <c:pt idx="252">
                  <c:v>4871.79</c:v>
                </c:pt>
                <c:pt idx="253">
                  <c:v>4881.08</c:v>
                </c:pt>
                <c:pt idx="254">
                  <c:v>4891.46</c:v>
                </c:pt>
                <c:pt idx="255">
                  <c:v>4902.49</c:v>
                </c:pt>
                <c:pt idx="256">
                  <c:v>4911.45</c:v>
                </c:pt>
                <c:pt idx="257">
                  <c:v>4931.4399999999996</c:v>
                </c:pt>
                <c:pt idx="258">
                  <c:v>4926.04</c:v>
                </c:pt>
                <c:pt idx="259">
                  <c:v>4951.59</c:v>
                </c:pt>
                <c:pt idx="260">
                  <c:v>4960.32</c:v>
                </c:pt>
                <c:pt idx="261">
                  <c:v>4989.43</c:v>
                </c:pt>
                <c:pt idx="262">
                  <c:v>4992.8999999999996</c:v>
                </c:pt>
                <c:pt idx="263">
                  <c:v>5029.9399999999996</c:v>
                </c:pt>
                <c:pt idx="264">
                  <c:v>5041.63</c:v>
                </c:pt>
                <c:pt idx="265">
                  <c:v>5071.84</c:v>
                </c:pt>
                <c:pt idx="266">
                  <c:v>5096.8599999999997</c:v>
                </c:pt>
                <c:pt idx="267">
                  <c:v>5142.04</c:v>
                </c:pt>
                <c:pt idx="268">
                  <c:v>5172.3500000000004</c:v>
                </c:pt>
                <c:pt idx="269">
                  <c:v>5202.7</c:v>
                </c:pt>
                <c:pt idx="270">
                  <c:v>5231.03</c:v>
                </c:pt>
                <c:pt idx="271">
                  <c:v>5257.19</c:v>
                </c:pt>
                <c:pt idx="272">
                  <c:v>5273.79</c:v>
                </c:pt>
                <c:pt idx="273">
                  <c:v>5285.17</c:v>
                </c:pt>
                <c:pt idx="274">
                  <c:v>5306.38</c:v>
                </c:pt>
                <c:pt idx="275">
                  <c:v>5291.88</c:v>
                </c:pt>
                <c:pt idx="276">
                  <c:v>5284.15</c:v>
                </c:pt>
                <c:pt idx="277">
                  <c:v>5232.1000000000004</c:v>
                </c:pt>
                <c:pt idx="278">
                  <c:v>5201.5</c:v>
                </c:pt>
                <c:pt idx="279">
                  <c:v>5154.99</c:v>
                </c:pt>
                <c:pt idx="280">
                  <c:v>5134.41</c:v>
                </c:pt>
                <c:pt idx="281">
                  <c:v>5088.99</c:v>
                </c:pt>
                <c:pt idx="282">
                  <c:v>5090.1400000000003</c:v>
                </c:pt>
                <c:pt idx="283">
                  <c:v>5075.6000000000004</c:v>
                </c:pt>
                <c:pt idx="284">
                  <c:v>5080.59</c:v>
                </c:pt>
                <c:pt idx="285">
                  <c:v>5069.26</c:v>
                </c:pt>
                <c:pt idx="286">
                  <c:v>5062.4799999999996</c:v>
                </c:pt>
                <c:pt idx="287">
                  <c:v>5078.05</c:v>
                </c:pt>
                <c:pt idx="288">
                  <c:v>5077.8</c:v>
                </c:pt>
                <c:pt idx="289">
                  <c:v>5096.57</c:v>
                </c:pt>
                <c:pt idx="290">
                  <c:v>5104.8</c:v>
                </c:pt>
                <c:pt idx="291">
                  <c:v>5120.18</c:v>
                </c:pt>
                <c:pt idx="292">
                  <c:v>5118.68</c:v>
                </c:pt>
                <c:pt idx="293">
                  <c:v>5137.67</c:v>
                </c:pt>
                <c:pt idx="294">
                  <c:v>5143.3500000000004</c:v>
                </c:pt>
                <c:pt idx="295">
                  <c:v>5162.8</c:v>
                </c:pt>
                <c:pt idx="296">
                  <c:v>5155.24</c:v>
                </c:pt>
                <c:pt idx="297">
                  <c:v>5169.0200000000004</c:v>
                </c:pt>
                <c:pt idx="298">
                  <c:v>5178.6099999999997</c:v>
                </c:pt>
                <c:pt idx="299">
                  <c:v>5190.17</c:v>
                </c:pt>
                <c:pt idx="300">
                  <c:v>5194.97</c:v>
                </c:pt>
                <c:pt idx="301">
                  <c:v>5202</c:v>
                </c:pt>
                <c:pt idx="302">
                  <c:v>5193.16</c:v>
                </c:pt>
                <c:pt idx="303">
                  <c:v>5195.47</c:v>
                </c:pt>
                <c:pt idx="304">
                  <c:v>5214.62</c:v>
                </c:pt>
                <c:pt idx="305">
                  <c:v>5213.7</c:v>
                </c:pt>
                <c:pt idx="306">
                  <c:v>5220.26</c:v>
                </c:pt>
                <c:pt idx="307">
                  <c:v>5231.46</c:v>
                </c:pt>
                <c:pt idx="308">
                  <c:v>5242.72</c:v>
                </c:pt>
                <c:pt idx="309">
                  <c:v>5275.48</c:v>
                </c:pt>
                <c:pt idx="310">
                  <c:v>5323.48</c:v>
                </c:pt>
                <c:pt idx="311">
                  <c:v>5316.78</c:v>
                </c:pt>
                <c:pt idx="312">
                  <c:v>5311.62</c:v>
                </c:pt>
                <c:pt idx="313">
                  <c:v>5327.31</c:v>
                </c:pt>
                <c:pt idx="314">
                  <c:v>5338.76</c:v>
                </c:pt>
                <c:pt idx="315">
                  <c:v>5316.02</c:v>
                </c:pt>
                <c:pt idx="316">
                  <c:v>5309.12</c:v>
                </c:pt>
                <c:pt idx="317">
                  <c:v>5294.17</c:v>
                </c:pt>
                <c:pt idx="318">
                  <c:v>5269.7</c:v>
                </c:pt>
                <c:pt idx="319">
                  <c:v>5248.43</c:v>
                </c:pt>
                <c:pt idx="320">
                  <c:v>5249.25</c:v>
                </c:pt>
                <c:pt idx="321">
                  <c:v>5247.84</c:v>
                </c:pt>
                <c:pt idx="322">
                  <c:v>5255.73</c:v>
                </c:pt>
                <c:pt idx="323">
                  <c:v>5279.27</c:v>
                </c:pt>
                <c:pt idx="324">
                  <c:v>5269.47</c:v>
                </c:pt>
                <c:pt idx="325">
                  <c:v>5281.05</c:v>
                </c:pt>
                <c:pt idx="326">
                  <c:v>5248.78</c:v>
                </c:pt>
                <c:pt idx="327">
                  <c:v>5329.1</c:v>
                </c:pt>
                <c:pt idx="328">
                  <c:v>5613.14</c:v>
                </c:pt>
                <c:pt idx="329">
                  <c:v>6312.48</c:v>
                </c:pt>
                <c:pt idx="330">
                  <c:v>6627.79</c:v>
                </c:pt>
                <c:pt idx="331">
                  <c:v>6129.4</c:v>
                </c:pt>
                <c:pt idx="332">
                  <c:v>5334.59</c:v>
                </c:pt>
                <c:pt idx="333">
                  <c:v>5194.78</c:v>
                </c:pt>
                <c:pt idx="334">
                  <c:v>5077.32</c:v>
                </c:pt>
                <c:pt idx="335">
                  <c:v>5145.42</c:v>
                </c:pt>
                <c:pt idx="336">
                  <c:v>5273.22</c:v>
                </c:pt>
                <c:pt idx="337">
                  <c:v>5342.19</c:v>
                </c:pt>
                <c:pt idx="338">
                  <c:v>5368.85</c:v>
                </c:pt>
                <c:pt idx="339">
                  <c:v>5376.74</c:v>
                </c:pt>
                <c:pt idx="340">
                  <c:v>5402.03</c:v>
                </c:pt>
                <c:pt idx="341">
                  <c:v>5406.24</c:v>
                </c:pt>
                <c:pt idx="342">
                  <c:v>5412.68</c:v>
                </c:pt>
                <c:pt idx="343">
                  <c:v>5418.96</c:v>
                </c:pt>
                <c:pt idx="344">
                  <c:v>5451.8</c:v>
                </c:pt>
                <c:pt idx="345">
                  <c:v>5444.91</c:v>
                </c:pt>
                <c:pt idx="346">
                  <c:v>5490.42</c:v>
                </c:pt>
                <c:pt idx="347">
                  <c:v>5497.04</c:v>
                </c:pt>
                <c:pt idx="348">
                  <c:v>5509.03</c:v>
                </c:pt>
                <c:pt idx="349">
                  <c:v>5530.59</c:v>
                </c:pt>
                <c:pt idx="350">
                  <c:v>5555.28</c:v>
                </c:pt>
                <c:pt idx="351">
                  <c:v>5584.78</c:v>
                </c:pt>
                <c:pt idx="352">
                  <c:v>5620.86</c:v>
                </c:pt>
                <c:pt idx="353">
                  <c:v>5642.11</c:v>
                </c:pt>
                <c:pt idx="354">
                  <c:v>5685.08</c:v>
                </c:pt>
                <c:pt idx="355">
                  <c:v>5716.35</c:v>
                </c:pt>
                <c:pt idx="356">
                  <c:v>5727.43</c:v>
                </c:pt>
                <c:pt idx="357">
                  <c:v>5754.1</c:v>
                </c:pt>
                <c:pt idx="358">
                  <c:v>5749.41</c:v>
                </c:pt>
                <c:pt idx="359">
                  <c:v>5763.85</c:v>
                </c:pt>
                <c:pt idx="360">
                  <c:v>5757.27</c:v>
                </c:pt>
                <c:pt idx="361">
                  <c:v>5744.37</c:v>
                </c:pt>
                <c:pt idx="362">
                  <c:v>5690.77</c:v>
                </c:pt>
                <c:pt idx="363">
                  <c:v>5658.59</c:v>
                </c:pt>
                <c:pt idx="364">
                  <c:v>5625.9</c:v>
                </c:pt>
                <c:pt idx="365">
                  <c:v>5596.71</c:v>
                </c:pt>
                <c:pt idx="366">
                  <c:v>5561.37</c:v>
                </c:pt>
                <c:pt idx="367">
                  <c:v>5544.83</c:v>
                </c:pt>
                <c:pt idx="368">
                  <c:v>5537.83</c:v>
                </c:pt>
                <c:pt idx="369">
                  <c:v>5530.87</c:v>
                </c:pt>
                <c:pt idx="370">
                  <c:v>5530.29</c:v>
                </c:pt>
                <c:pt idx="371">
                  <c:v>5520.11</c:v>
                </c:pt>
                <c:pt idx="372">
                  <c:v>5545.7</c:v>
                </c:pt>
                <c:pt idx="373">
                  <c:v>5535.06</c:v>
                </c:pt>
                <c:pt idx="374">
                  <c:v>5541.46</c:v>
                </c:pt>
                <c:pt idx="375">
                  <c:v>5535.63</c:v>
                </c:pt>
                <c:pt idx="376">
                  <c:v>5544.35</c:v>
                </c:pt>
                <c:pt idx="377">
                  <c:v>5523.69</c:v>
                </c:pt>
                <c:pt idx="378">
                  <c:v>5545.97</c:v>
                </c:pt>
                <c:pt idx="379">
                  <c:v>5556.58</c:v>
                </c:pt>
                <c:pt idx="380">
                  <c:v>5569.46</c:v>
                </c:pt>
                <c:pt idx="381">
                  <c:v>5565.46</c:v>
                </c:pt>
                <c:pt idx="382">
                  <c:v>5584.88</c:v>
                </c:pt>
                <c:pt idx="383">
                  <c:v>5581.91</c:v>
                </c:pt>
                <c:pt idx="384">
                  <c:v>5584.51</c:v>
                </c:pt>
                <c:pt idx="385">
                  <c:v>5596.88</c:v>
                </c:pt>
                <c:pt idx="386">
                  <c:v>5586.98</c:v>
                </c:pt>
                <c:pt idx="387">
                  <c:v>5595.42</c:v>
                </c:pt>
                <c:pt idx="388">
                  <c:v>5580.2</c:v>
                </c:pt>
                <c:pt idx="389">
                  <c:v>5597.82</c:v>
                </c:pt>
                <c:pt idx="390">
                  <c:v>5609.41</c:v>
                </c:pt>
                <c:pt idx="391">
                  <c:v>5648.6</c:v>
                </c:pt>
                <c:pt idx="392">
                  <c:v>5678.25</c:v>
                </c:pt>
                <c:pt idx="393">
                  <c:v>5678.49</c:v>
                </c:pt>
                <c:pt idx="394">
                  <c:v>5649.6</c:v>
                </c:pt>
                <c:pt idx="395">
                  <c:v>5680.63</c:v>
                </c:pt>
                <c:pt idx="396">
                  <c:v>5677.63</c:v>
                </c:pt>
                <c:pt idx="397">
                  <c:v>5663.18</c:v>
                </c:pt>
                <c:pt idx="398">
                  <c:v>5655.44</c:v>
                </c:pt>
                <c:pt idx="399">
                  <c:v>5649.51</c:v>
                </c:pt>
                <c:pt idx="400">
                  <c:v>5622.86</c:v>
                </c:pt>
                <c:pt idx="401">
                  <c:v>5578.51</c:v>
                </c:pt>
                <c:pt idx="402">
                  <c:v>5590.3</c:v>
                </c:pt>
                <c:pt idx="403">
                  <c:v>5579.84</c:v>
                </c:pt>
                <c:pt idx="404">
                  <c:v>5594.02</c:v>
                </c:pt>
                <c:pt idx="405">
                  <c:v>5588.58</c:v>
                </c:pt>
                <c:pt idx="406">
                  <c:v>5608.03</c:v>
                </c:pt>
                <c:pt idx="407">
                  <c:v>5589.52</c:v>
                </c:pt>
                <c:pt idx="408">
                  <c:v>5578.08</c:v>
                </c:pt>
                <c:pt idx="409">
                  <c:v>5650.01</c:v>
                </c:pt>
                <c:pt idx="410">
                  <c:v>5959.42</c:v>
                </c:pt>
                <c:pt idx="411">
                  <c:v>6598.95</c:v>
                </c:pt>
                <c:pt idx="412">
                  <c:v>6906.74</c:v>
                </c:pt>
                <c:pt idx="413">
                  <c:v>6370.16</c:v>
                </c:pt>
                <c:pt idx="414">
                  <c:v>5680.49</c:v>
                </c:pt>
                <c:pt idx="415">
                  <c:v>5521.89</c:v>
                </c:pt>
                <c:pt idx="416">
                  <c:v>5376.25</c:v>
                </c:pt>
                <c:pt idx="417">
                  <c:v>5412.25</c:v>
                </c:pt>
                <c:pt idx="418">
                  <c:v>5514.27</c:v>
                </c:pt>
                <c:pt idx="419">
                  <c:v>5617.92</c:v>
                </c:pt>
                <c:pt idx="420">
                  <c:v>5624.97</c:v>
                </c:pt>
                <c:pt idx="421">
                  <c:v>5640.04</c:v>
                </c:pt>
                <c:pt idx="422">
                  <c:v>5643.46</c:v>
                </c:pt>
                <c:pt idx="423">
                  <c:v>5667.55</c:v>
                </c:pt>
                <c:pt idx="424">
                  <c:v>5646.78</c:v>
                </c:pt>
                <c:pt idx="425">
                  <c:v>5666.49</c:v>
                </c:pt>
                <c:pt idx="426">
                  <c:v>5658.85</c:v>
                </c:pt>
                <c:pt idx="427">
                  <c:v>5677.43</c:v>
                </c:pt>
                <c:pt idx="428">
                  <c:v>5693.38</c:v>
                </c:pt>
                <c:pt idx="429">
                  <c:v>5699.91</c:v>
                </c:pt>
                <c:pt idx="430">
                  <c:v>5715.61</c:v>
                </c:pt>
                <c:pt idx="431">
                  <c:v>5726.49</c:v>
                </c:pt>
                <c:pt idx="432">
                  <c:v>5740.82</c:v>
                </c:pt>
                <c:pt idx="433">
                  <c:v>5757.43</c:v>
                </c:pt>
                <c:pt idx="434">
                  <c:v>5795.4</c:v>
                </c:pt>
                <c:pt idx="435">
                  <c:v>5803.08</c:v>
                </c:pt>
                <c:pt idx="436">
                  <c:v>5837.78</c:v>
                </c:pt>
                <c:pt idx="437">
                  <c:v>5844.65</c:v>
                </c:pt>
                <c:pt idx="438">
                  <c:v>5858.06</c:v>
                </c:pt>
                <c:pt idx="439">
                  <c:v>5852.61</c:v>
                </c:pt>
                <c:pt idx="440">
                  <c:v>5868.06</c:v>
                </c:pt>
                <c:pt idx="441">
                  <c:v>5863.65</c:v>
                </c:pt>
                <c:pt idx="442">
                  <c:v>5846.73</c:v>
                </c:pt>
                <c:pt idx="443">
                  <c:v>5799.08</c:v>
                </c:pt>
                <c:pt idx="444">
                  <c:v>5769.84</c:v>
                </c:pt>
                <c:pt idx="445">
                  <c:v>5709.35</c:v>
                </c:pt>
                <c:pt idx="446">
                  <c:v>5663.51</c:v>
                </c:pt>
                <c:pt idx="447">
                  <c:v>5611.42</c:v>
                </c:pt>
                <c:pt idx="448">
                  <c:v>5568.48</c:v>
                </c:pt>
                <c:pt idx="449">
                  <c:v>5547.76</c:v>
                </c:pt>
                <c:pt idx="450">
                  <c:v>5527.08</c:v>
                </c:pt>
                <c:pt idx="451">
                  <c:v>5530.93</c:v>
                </c:pt>
                <c:pt idx="452">
                  <c:v>5515.7</c:v>
                </c:pt>
                <c:pt idx="453">
                  <c:v>5526.01</c:v>
                </c:pt>
                <c:pt idx="454">
                  <c:v>5510.61</c:v>
                </c:pt>
                <c:pt idx="455">
                  <c:v>5513.82</c:v>
                </c:pt>
                <c:pt idx="456">
                  <c:v>5505.37</c:v>
                </c:pt>
                <c:pt idx="457">
                  <c:v>5515.75</c:v>
                </c:pt>
                <c:pt idx="458">
                  <c:v>5490.61</c:v>
                </c:pt>
                <c:pt idx="459">
                  <c:v>5498.99</c:v>
                </c:pt>
                <c:pt idx="460">
                  <c:v>5491.16</c:v>
                </c:pt>
                <c:pt idx="461">
                  <c:v>5499.47</c:v>
                </c:pt>
                <c:pt idx="462">
                  <c:v>5500.82</c:v>
                </c:pt>
                <c:pt idx="463">
                  <c:v>5506.96</c:v>
                </c:pt>
                <c:pt idx="464">
                  <c:v>5509.68</c:v>
                </c:pt>
                <c:pt idx="465">
                  <c:v>5501.61</c:v>
                </c:pt>
                <c:pt idx="466">
                  <c:v>5501.12</c:v>
                </c:pt>
                <c:pt idx="467">
                  <c:v>5492.49</c:v>
                </c:pt>
                <c:pt idx="468">
                  <c:v>5496.82</c:v>
                </c:pt>
                <c:pt idx="469">
                  <c:v>5482.78</c:v>
                </c:pt>
                <c:pt idx="470">
                  <c:v>5490.76</c:v>
                </c:pt>
                <c:pt idx="471">
                  <c:v>5476.95</c:v>
                </c:pt>
                <c:pt idx="472">
                  <c:v>5504.07</c:v>
                </c:pt>
                <c:pt idx="473">
                  <c:v>5533.16</c:v>
                </c:pt>
                <c:pt idx="474">
                  <c:v>5555.73</c:v>
                </c:pt>
                <c:pt idx="475">
                  <c:v>5521.69</c:v>
                </c:pt>
                <c:pt idx="476">
                  <c:v>5527.25</c:v>
                </c:pt>
                <c:pt idx="477">
                  <c:v>5542.22</c:v>
                </c:pt>
                <c:pt idx="478">
                  <c:v>5521.67</c:v>
                </c:pt>
                <c:pt idx="479">
                  <c:v>5508.93</c:v>
                </c:pt>
                <c:pt idx="480">
                  <c:v>5472.8</c:v>
                </c:pt>
                <c:pt idx="481">
                  <c:v>5459.96</c:v>
                </c:pt>
                <c:pt idx="482">
                  <c:v>5410.36</c:v>
                </c:pt>
                <c:pt idx="483">
                  <c:v>5403.65</c:v>
                </c:pt>
                <c:pt idx="484">
                  <c:v>5394.21</c:v>
                </c:pt>
                <c:pt idx="485">
                  <c:v>5408.75</c:v>
                </c:pt>
                <c:pt idx="486">
                  <c:v>5395.78</c:v>
                </c:pt>
                <c:pt idx="487">
                  <c:v>5416.39</c:v>
                </c:pt>
                <c:pt idx="488">
                  <c:v>5403.14</c:v>
                </c:pt>
                <c:pt idx="489">
                  <c:v>5404.35</c:v>
                </c:pt>
                <c:pt idx="490">
                  <c:v>5392.25</c:v>
                </c:pt>
                <c:pt idx="491">
                  <c:v>5571.05</c:v>
                </c:pt>
                <c:pt idx="492">
                  <c:v>6079.5</c:v>
                </c:pt>
                <c:pt idx="493">
                  <c:v>6628.34</c:v>
                </c:pt>
                <c:pt idx="494">
                  <c:v>6614.41</c:v>
                </c:pt>
                <c:pt idx="495">
                  <c:v>5777.99</c:v>
                </c:pt>
                <c:pt idx="496">
                  <c:v>5345.65</c:v>
                </c:pt>
                <c:pt idx="497">
                  <c:v>5225.0200000000004</c:v>
                </c:pt>
                <c:pt idx="498">
                  <c:v>5182.62</c:v>
                </c:pt>
                <c:pt idx="499">
                  <c:v>5298.35</c:v>
                </c:pt>
                <c:pt idx="500">
                  <c:v>5402.12</c:v>
                </c:pt>
                <c:pt idx="501">
                  <c:v>5423.09</c:v>
                </c:pt>
                <c:pt idx="502">
                  <c:v>5451.31</c:v>
                </c:pt>
                <c:pt idx="503">
                  <c:v>5449.81</c:v>
                </c:pt>
                <c:pt idx="504">
                  <c:v>5470.14</c:v>
                </c:pt>
                <c:pt idx="505">
                  <c:v>5470.96</c:v>
                </c:pt>
                <c:pt idx="506">
                  <c:v>5481.41</c:v>
                </c:pt>
                <c:pt idx="507">
                  <c:v>5483.12</c:v>
                </c:pt>
                <c:pt idx="508">
                  <c:v>5499.16</c:v>
                </c:pt>
                <c:pt idx="509">
                  <c:v>5502.22</c:v>
                </c:pt>
                <c:pt idx="510">
                  <c:v>5512.76</c:v>
                </c:pt>
                <c:pt idx="511">
                  <c:v>5527.09</c:v>
                </c:pt>
                <c:pt idx="512">
                  <c:v>5543.11</c:v>
                </c:pt>
                <c:pt idx="513">
                  <c:v>5566.73</c:v>
                </c:pt>
                <c:pt idx="514">
                  <c:v>5584.53</c:v>
                </c:pt>
                <c:pt idx="515">
                  <c:v>5608.96</c:v>
                </c:pt>
                <c:pt idx="516">
                  <c:v>5622.95</c:v>
                </c:pt>
                <c:pt idx="517">
                  <c:v>5678.35</c:v>
                </c:pt>
                <c:pt idx="518">
                  <c:v>5694.36</c:v>
                </c:pt>
                <c:pt idx="519">
                  <c:v>5720.6</c:v>
                </c:pt>
                <c:pt idx="520">
                  <c:v>5729.53</c:v>
                </c:pt>
                <c:pt idx="521">
                  <c:v>5757.48</c:v>
                </c:pt>
                <c:pt idx="522">
                  <c:v>5753.3</c:v>
                </c:pt>
                <c:pt idx="523">
                  <c:v>5755.03</c:v>
                </c:pt>
                <c:pt idx="524">
                  <c:v>5724.19</c:v>
                </c:pt>
                <c:pt idx="525">
                  <c:v>5694.6</c:v>
                </c:pt>
                <c:pt idx="526">
                  <c:v>5642.41</c:v>
                </c:pt>
                <c:pt idx="527">
                  <c:v>5588.22</c:v>
                </c:pt>
                <c:pt idx="528">
                  <c:v>5554.5</c:v>
                </c:pt>
                <c:pt idx="529">
                  <c:v>5516.96</c:v>
                </c:pt>
                <c:pt idx="530">
                  <c:v>5499.23</c:v>
                </c:pt>
                <c:pt idx="531">
                  <c:v>5477.01</c:v>
                </c:pt>
                <c:pt idx="532">
                  <c:v>5487.43</c:v>
                </c:pt>
                <c:pt idx="533">
                  <c:v>5470.39</c:v>
                </c:pt>
                <c:pt idx="534">
                  <c:v>5482.77</c:v>
                </c:pt>
                <c:pt idx="535">
                  <c:v>5466.54</c:v>
                </c:pt>
                <c:pt idx="536">
                  <c:v>5484.39</c:v>
                </c:pt>
                <c:pt idx="537">
                  <c:v>5475.74</c:v>
                </c:pt>
                <c:pt idx="538">
                  <c:v>5490.67</c:v>
                </c:pt>
                <c:pt idx="539">
                  <c:v>5484.13</c:v>
                </c:pt>
                <c:pt idx="540">
                  <c:v>5494.93</c:v>
                </c:pt>
                <c:pt idx="541">
                  <c:v>5502.21</c:v>
                </c:pt>
                <c:pt idx="542">
                  <c:v>5516.36</c:v>
                </c:pt>
                <c:pt idx="543">
                  <c:v>5523.49</c:v>
                </c:pt>
                <c:pt idx="544">
                  <c:v>5524.28</c:v>
                </c:pt>
                <c:pt idx="545">
                  <c:v>5533.49</c:v>
                </c:pt>
                <c:pt idx="546">
                  <c:v>5532.15</c:v>
                </c:pt>
                <c:pt idx="547">
                  <c:v>5549.96</c:v>
                </c:pt>
                <c:pt idx="548">
                  <c:v>5545.49</c:v>
                </c:pt>
                <c:pt idx="549">
                  <c:v>5558.5</c:v>
                </c:pt>
                <c:pt idx="550">
                  <c:v>5552.25</c:v>
                </c:pt>
                <c:pt idx="551">
                  <c:v>5564.23</c:v>
                </c:pt>
                <c:pt idx="552">
                  <c:v>5550.49</c:v>
                </c:pt>
                <c:pt idx="553">
                  <c:v>5574.14</c:v>
                </c:pt>
                <c:pt idx="554">
                  <c:v>5562.42</c:v>
                </c:pt>
                <c:pt idx="555">
                  <c:v>5569.4</c:v>
                </c:pt>
                <c:pt idx="556">
                  <c:v>5568.35</c:v>
                </c:pt>
                <c:pt idx="557">
                  <c:v>5615</c:v>
                </c:pt>
                <c:pt idx="558">
                  <c:v>5643.36</c:v>
                </c:pt>
                <c:pt idx="559">
                  <c:v>5658.28</c:v>
                </c:pt>
                <c:pt idx="560">
                  <c:v>5626.36</c:v>
                </c:pt>
                <c:pt idx="561">
                  <c:v>5653.61</c:v>
                </c:pt>
                <c:pt idx="562">
                  <c:v>5662.77</c:v>
                </c:pt>
                <c:pt idx="563">
                  <c:v>5631.76</c:v>
                </c:pt>
                <c:pt idx="564">
                  <c:v>5638.84</c:v>
                </c:pt>
                <c:pt idx="565">
                  <c:v>5612.37</c:v>
                </c:pt>
                <c:pt idx="566">
                  <c:v>5598.04</c:v>
                </c:pt>
                <c:pt idx="567">
                  <c:v>5553.83</c:v>
                </c:pt>
                <c:pt idx="568">
                  <c:v>5563.18</c:v>
                </c:pt>
                <c:pt idx="569">
                  <c:v>5549.03</c:v>
                </c:pt>
                <c:pt idx="570">
                  <c:v>5572.89</c:v>
                </c:pt>
                <c:pt idx="571">
                  <c:v>5563.86</c:v>
                </c:pt>
                <c:pt idx="572">
                  <c:v>5575.01</c:v>
                </c:pt>
                <c:pt idx="573">
                  <c:v>5571.27</c:v>
                </c:pt>
                <c:pt idx="574">
                  <c:v>5546.65</c:v>
                </c:pt>
                <c:pt idx="575">
                  <c:v>5591.43</c:v>
                </c:pt>
                <c:pt idx="576">
                  <c:v>5890.95</c:v>
                </c:pt>
                <c:pt idx="577">
                  <c:v>6612.76</c:v>
                </c:pt>
                <c:pt idx="578">
                  <c:v>6980.92</c:v>
                </c:pt>
                <c:pt idx="579">
                  <c:v>6527.46</c:v>
                </c:pt>
                <c:pt idx="580">
                  <c:v>5576.79</c:v>
                </c:pt>
                <c:pt idx="581">
                  <c:v>5406</c:v>
                </c:pt>
                <c:pt idx="582">
                  <c:v>5320.19</c:v>
                </c:pt>
                <c:pt idx="583">
                  <c:v>5446.69</c:v>
                </c:pt>
                <c:pt idx="584">
                  <c:v>5553.18</c:v>
                </c:pt>
                <c:pt idx="585">
                  <c:v>5610.95</c:v>
                </c:pt>
                <c:pt idx="586">
                  <c:v>5603.11</c:v>
                </c:pt>
                <c:pt idx="587">
                  <c:v>5629.27</c:v>
                </c:pt>
                <c:pt idx="588">
                  <c:v>5634.9</c:v>
                </c:pt>
                <c:pt idx="589">
                  <c:v>5647.13</c:v>
                </c:pt>
                <c:pt idx="590">
                  <c:v>5647.5</c:v>
                </c:pt>
                <c:pt idx="591">
                  <c:v>5655.68</c:v>
                </c:pt>
                <c:pt idx="592">
                  <c:v>5668.4</c:v>
                </c:pt>
                <c:pt idx="593">
                  <c:v>5680.07</c:v>
                </c:pt>
                <c:pt idx="594">
                  <c:v>5690.06</c:v>
                </c:pt>
                <c:pt idx="595">
                  <c:v>5693.04</c:v>
                </c:pt>
                <c:pt idx="596">
                  <c:v>5730.44</c:v>
                </c:pt>
                <c:pt idx="597">
                  <c:v>5741.15</c:v>
                </c:pt>
                <c:pt idx="598">
                  <c:v>5783.25</c:v>
                </c:pt>
                <c:pt idx="599">
                  <c:v>5797.08</c:v>
                </c:pt>
                <c:pt idx="600">
                  <c:v>5835.07</c:v>
                </c:pt>
                <c:pt idx="601">
                  <c:v>5852.81</c:v>
                </c:pt>
                <c:pt idx="602">
                  <c:v>5890.5</c:v>
                </c:pt>
                <c:pt idx="603">
                  <c:v>5913.9</c:v>
                </c:pt>
                <c:pt idx="604">
                  <c:v>5949.55</c:v>
                </c:pt>
                <c:pt idx="605">
                  <c:v>5971.18</c:v>
                </c:pt>
                <c:pt idx="606">
                  <c:v>5981.58</c:v>
                </c:pt>
                <c:pt idx="607">
                  <c:v>5982.69</c:v>
                </c:pt>
                <c:pt idx="608">
                  <c:v>5974.01</c:v>
                </c:pt>
                <c:pt idx="609">
                  <c:v>5949.19</c:v>
                </c:pt>
                <c:pt idx="610">
                  <c:v>5898.02</c:v>
                </c:pt>
                <c:pt idx="611">
                  <c:v>5850.58</c:v>
                </c:pt>
                <c:pt idx="612">
                  <c:v>5792.26</c:v>
                </c:pt>
                <c:pt idx="613">
                  <c:v>5759.1</c:v>
                </c:pt>
                <c:pt idx="614">
                  <c:v>5721.38</c:v>
                </c:pt>
                <c:pt idx="615">
                  <c:v>5715.36</c:v>
                </c:pt>
                <c:pt idx="616">
                  <c:v>5689.44</c:v>
                </c:pt>
                <c:pt idx="617">
                  <c:v>5698.39</c:v>
                </c:pt>
                <c:pt idx="618">
                  <c:v>5687.26</c:v>
                </c:pt>
                <c:pt idx="619">
                  <c:v>5679.87</c:v>
                </c:pt>
                <c:pt idx="620">
                  <c:v>5679.16</c:v>
                </c:pt>
                <c:pt idx="621">
                  <c:v>5693.11</c:v>
                </c:pt>
                <c:pt idx="622">
                  <c:v>5697.94</c:v>
                </c:pt>
                <c:pt idx="623">
                  <c:v>5690.95</c:v>
                </c:pt>
                <c:pt idx="624">
                  <c:v>5691.18</c:v>
                </c:pt>
                <c:pt idx="625">
                  <c:v>5693.55</c:v>
                </c:pt>
                <c:pt idx="626">
                  <c:v>5701.88</c:v>
                </c:pt>
                <c:pt idx="627">
                  <c:v>5694.09</c:v>
                </c:pt>
                <c:pt idx="628">
                  <c:v>5701.67</c:v>
                </c:pt>
                <c:pt idx="629">
                  <c:v>5697.32</c:v>
                </c:pt>
                <c:pt idx="630">
                  <c:v>5710.49</c:v>
                </c:pt>
                <c:pt idx="631">
                  <c:v>5703.44</c:v>
                </c:pt>
                <c:pt idx="632">
                  <c:v>5720.8</c:v>
                </c:pt>
                <c:pt idx="633">
                  <c:v>5704.13</c:v>
                </c:pt>
                <c:pt idx="634">
                  <c:v>5716.72</c:v>
                </c:pt>
                <c:pt idx="635">
                  <c:v>5709.9</c:v>
                </c:pt>
                <c:pt idx="636">
                  <c:v>5720.27</c:v>
                </c:pt>
                <c:pt idx="637">
                  <c:v>5705.37</c:v>
                </c:pt>
                <c:pt idx="638">
                  <c:v>5707.63</c:v>
                </c:pt>
                <c:pt idx="639">
                  <c:v>5705.02</c:v>
                </c:pt>
                <c:pt idx="640">
                  <c:v>5698.03</c:v>
                </c:pt>
                <c:pt idx="641">
                  <c:v>5701.07</c:v>
                </c:pt>
                <c:pt idx="642">
                  <c:v>5699.4</c:v>
                </c:pt>
                <c:pt idx="643">
                  <c:v>5704.59</c:v>
                </c:pt>
                <c:pt idx="644">
                  <c:v>5695.65</c:v>
                </c:pt>
                <c:pt idx="645">
                  <c:v>5707.39</c:v>
                </c:pt>
                <c:pt idx="646">
                  <c:v>5744.86</c:v>
                </c:pt>
                <c:pt idx="647">
                  <c:v>5777.98</c:v>
                </c:pt>
                <c:pt idx="648">
                  <c:v>5765.6</c:v>
                </c:pt>
                <c:pt idx="649">
                  <c:v>5753.15</c:v>
                </c:pt>
                <c:pt idx="650">
                  <c:v>5762.6</c:v>
                </c:pt>
                <c:pt idx="651">
                  <c:v>5771.09</c:v>
                </c:pt>
                <c:pt idx="652">
                  <c:v>5745.26</c:v>
                </c:pt>
                <c:pt idx="653">
                  <c:v>5734.59</c:v>
                </c:pt>
                <c:pt idx="654">
                  <c:v>5709.88</c:v>
                </c:pt>
                <c:pt idx="655">
                  <c:v>5663.27</c:v>
                </c:pt>
                <c:pt idx="656">
                  <c:v>5635.11</c:v>
                </c:pt>
                <c:pt idx="657">
                  <c:v>5635</c:v>
                </c:pt>
                <c:pt idx="658">
                  <c:v>5638.85</c:v>
                </c:pt>
                <c:pt idx="659">
                  <c:v>5631.65</c:v>
                </c:pt>
                <c:pt idx="660">
                  <c:v>5636.19</c:v>
                </c:pt>
                <c:pt idx="661">
                  <c:v>5619.71</c:v>
                </c:pt>
                <c:pt idx="662">
                  <c:v>5625.09</c:v>
                </c:pt>
                <c:pt idx="663">
                  <c:v>5578.98</c:v>
                </c:pt>
                <c:pt idx="664">
                  <c:v>5643.8</c:v>
                </c:pt>
                <c:pt idx="665">
                  <c:v>5973.94</c:v>
                </c:pt>
                <c:pt idx="666">
                  <c:v>6708.53</c:v>
                </c:pt>
                <c:pt idx="667">
                  <c:v>7005.01</c:v>
                </c:pt>
                <c:pt idx="668">
                  <c:v>6446.95</c:v>
                </c:pt>
                <c:pt idx="669">
                  <c:v>5558.27</c:v>
                </c:pt>
                <c:pt idx="670">
                  <c:v>5429.73</c:v>
                </c:pt>
                <c:pt idx="671">
                  <c:v>5360.91</c:v>
                </c:pt>
                <c:pt idx="672">
                  <c:v>5469.88</c:v>
                </c:pt>
                <c:pt idx="673">
                  <c:v>5591.28</c:v>
                </c:pt>
                <c:pt idx="674">
                  <c:v>5638.54</c:v>
                </c:pt>
                <c:pt idx="675">
                  <c:v>5656.99</c:v>
                </c:pt>
                <c:pt idx="676">
                  <c:v>5660.54</c:v>
                </c:pt>
                <c:pt idx="677">
                  <c:v>5677.99</c:v>
                </c:pt>
                <c:pt idx="678">
                  <c:v>5671.58</c:v>
                </c:pt>
                <c:pt idx="679">
                  <c:v>5693.42</c:v>
                </c:pt>
                <c:pt idx="680">
                  <c:v>5693.24</c:v>
                </c:pt>
                <c:pt idx="681">
                  <c:v>5709.08</c:v>
                </c:pt>
                <c:pt idx="682">
                  <c:v>5707.95</c:v>
                </c:pt>
                <c:pt idx="683">
                  <c:v>5728.33</c:v>
                </c:pt>
                <c:pt idx="684">
                  <c:v>5741.71</c:v>
                </c:pt>
                <c:pt idx="685">
                  <c:v>5762.79</c:v>
                </c:pt>
                <c:pt idx="686">
                  <c:v>5770.04</c:v>
                </c:pt>
                <c:pt idx="687">
                  <c:v>5787.99</c:v>
                </c:pt>
                <c:pt idx="688">
                  <c:v>5820.35</c:v>
                </c:pt>
                <c:pt idx="689">
                  <c:v>5848.03</c:v>
                </c:pt>
                <c:pt idx="690">
                  <c:v>5881.46</c:v>
                </c:pt>
                <c:pt idx="691">
                  <c:v>5918.17</c:v>
                </c:pt>
                <c:pt idx="692">
                  <c:v>5951.7</c:v>
                </c:pt>
                <c:pt idx="693">
                  <c:v>5953.86</c:v>
                </c:pt>
                <c:pt idx="694">
                  <c:v>5983.87</c:v>
                </c:pt>
                <c:pt idx="695">
                  <c:v>5977.51</c:v>
                </c:pt>
                <c:pt idx="696">
                  <c:v>5996.35</c:v>
                </c:pt>
                <c:pt idx="697">
                  <c:v>5974.02</c:v>
                </c:pt>
                <c:pt idx="698">
                  <c:v>5956.67</c:v>
                </c:pt>
                <c:pt idx="699">
                  <c:v>5896.62</c:v>
                </c:pt>
                <c:pt idx="700">
                  <c:v>5856.96</c:v>
                </c:pt>
                <c:pt idx="701">
                  <c:v>5797.8</c:v>
                </c:pt>
                <c:pt idx="702">
                  <c:v>5758.28</c:v>
                </c:pt>
                <c:pt idx="703">
                  <c:v>5725.02</c:v>
                </c:pt>
                <c:pt idx="704">
                  <c:v>5692.98</c:v>
                </c:pt>
                <c:pt idx="705">
                  <c:v>5679.5</c:v>
                </c:pt>
                <c:pt idx="706">
                  <c:v>5665.99</c:v>
                </c:pt>
                <c:pt idx="707">
                  <c:v>5667.69</c:v>
                </c:pt>
                <c:pt idx="708">
                  <c:v>5657.47</c:v>
                </c:pt>
                <c:pt idx="709">
                  <c:v>5667.97</c:v>
                </c:pt>
                <c:pt idx="710">
                  <c:v>5651.48</c:v>
                </c:pt>
                <c:pt idx="711">
                  <c:v>5659.78</c:v>
                </c:pt>
                <c:pt idx="712">
                  <c:v>5649.87</c:v>
                </c:pt>
                <c:pt idx="713">
                  <c:v>5664.12</c:v>
                </c:pt>
                <c:pt idx="714">
                  <c:v>5655.13</c:v>
                </c:pt>
                <c:pt idx="715">
                  <c:v>5667.44</c:v>
                </c:pt>
                <c:pt idx="716">
                  <c:v>5664.2</c:v>
                </c:pt>
                <c:pt idx="717">
                  <c:v>5678.45</c:v>
                </c:pt>
                <c:pt idx="718">
                  <c:v>5674.86</c:v>
                </c:pt>
                <c:pt idx="719">
                  <c:v>5681.61</c:v>
                </c:pt>
                <c:pt idx="720">
                  <c:v>5687.37</c:v>
                </c:pt>
                <c:pt idx="721">
                  <c:v>5682.47</c:v>
                </c:pt>
                <c:pt idx="722">
                  <c:v>5683.73</c:v>
                </c:pt>
                <c:pt idx="723">
                  <c:v>5680.64</c:v>
                </c:pt>
                <c:pt idx="724">
                  <c:v>5688.31</c:v>
                </c:pt>
                <c:pt idx="725">
                  <c:v>5674.98</c:v>
                </c:pt>
                <c:pt idx="726">
                  <c:v>5682.7</c:v>
                </c:pt>
                <c:pt idx="727">
                  <c:v>5672.13</c:v>
                </c:pt>
                <c:pt idx="728">
                  <c:v>5679.36</c:v>
                </c:pt>
                <c:pt idx="729">
                  <c:v>5663</c:v>
                </c:pt>
                <c:pt idx="730">
                  <c:v>5676.74</c:v>
                </c:pt>
                <c:pt idx="731">
                  <c:v>5664.96</c:v>
                </c:pt>
                <c:pt idx="732">
                  <c:v>5661.33</c:v>
                </c:pt>
                <c:pt idx="733">
                  <c:v>5660.92</c:v>
                </c:pt>
                <c:pt idx="734">
                  <c:v>5665</c:v>
                </c:pt>
                <c:pt idx="735">
                  <c:v>5657.05</c:v>
                </c:pt>
                <c:pt idx="736">
                  <c:v>5656.15</c:v>
                </c:pt>
                <c:pt idx="737">
                  <c:v>5664.77</c:v>
                </c:pt>
                <c:pt idx="738">
                  <c:v>5684.15</c:v>
                </c:pt>
                <c:pt idx="739">
                  <c:v>5732.61</c:v>
                </c:pt>
                <c:pt idx="740">
                  <c:v>5732.14</c:v>
                </c:pt>
                <c:pt idx="741">
                  <c:v>5705.11</c:v>
                </c:pt>
                <c:pt idx="742">
                  <c:v>5706.86</c:v>
                </c:pt>
                <c:pt idx="743">
                  <c:v>5726.16</c:v>
                </c:pt>
                <c:pt idx="744">
                  <c:v>5688.53</c:v>
                </c:pt>
                <c:pt idx="745">
                  <c:v>5691.49</c:v>
                </c:pt>
                <c:pt idx="746">
                  <c:v>5653.2</c:v>
                </c:pt>
                <c:pt idx="747">
                  <c:v>5643.96</c:v>
                </c:pt>
                <c:pt idx="748">
                  <c:v>5588.08</c:v>
                </c:pt>
                <c:pt idx="749">
                  <c:v>5598.62</c:v>
                </c:pt>
                <c:pt idx="750">
                  <c:v>5589.48</c:v>
                </c:pt>
                <c:pt idx="751">
                  <c:v>5586.15</c:v>
                </c:pt>
                <c:pt idx="752">
                  <c:v>5590.09</c:v>
                </c:pt>
                <c:pt idx="753">
                  <c:v>5587.73</c:v>
                </c:pt>
                <c:pt idx="754">
                  <c:v>5581.59</c:v>
                </c:pt>
                <c:pt idx="755">
                  <c:v>5547.66</c:v>
                </c:pt>
                <c:pt idx="756">
                  <c:v>5539.64</c:v>
                </c:pt>
                <c:pt idx="757">
                  <c:v>5721.64</c:v>
                </c:pt>
                <c:pt idx="758">
                  <c:v>6388.3</c:v>
                </c:pt>
                <c:pt idx="759">
                  <c:v>6861.27</c:v>
                </c:pt>
                <c:pt idx="760">
                  <c:v>6741.1</c:v>
                </c:pt>
                <c:pt idx="761">
                  <c:v>5751.91</c:v>
                </c:pt>
                <c:pt idx="762">
                  <c:v>5408.38</c:v>
                </c:pt>
                <c:pt idx="763">
                  <c:v>5296.34</c:v>
                </c:pt>
                <c:pt idx="764">
                  <c:v>5347.81</c:v>
                </c:pt>
                <c:pt idx="765">
                  <c:v>5466.81</c:v>
                </c:pt>
                <c:pt idx="766">
                  <c:v>5546.51</c:v>
                </c:pt>
                <c:pt idx="767">
                  <c:v>5564.22</c:v>
                </c:pt>
                <c:pt idx="768">
                  <c:v>5574.07</c:v>
                </c:pt>
                <c:pt idx="769">
                  <c:v>5590.54</c:v>
                </c:pt>
                <c:pt idx="770">
                  <c:v>5594.4</c:v>
                </c:pt>
                <c:pt idx="771">
                  <c:v>5607.83</c:v>
                </c:pt>
                <c:pt idx="772">
                  <c:v>5602.58</c:v>
                </c:pt>
                <c:pt idx="773">
                  <c:v>5609</c:v>
                </c:pt>
                <c:pt idx="774">
                  <c:v>5601.42</c:v>
                </c:pt>
                <c:pt idx="775">
                  <c:v>5621.83</c:v>
                </c:pt>
                <c:pt idx="776">
                  <c:v>5625.54</c:v>
                </c:pt>
                <c:pt idx="777">
                  <c:v>5646.12</c:v>
                </c:pt>
                <c:pt idx="778">
                  <c:v>5646.1</c:v>
                </c:pt>
                <c:pt idx="779">
                  <c:v>5681.11</c:v>
                </c:pt>
                <c:pt idx="780">
                  <c:v>5700.4</c:v>
                </c:pt>
                <c:pt idx="781">
                  <c:v>5724.43</c:v>
                </c:pt>
                <c:pt idx="782">
                  <c:v>5745.06</c:v>
                </c:pt>
                <c:pt idx="783">
                  <c:v>5769.83</c:v>
                </c:pt>
                <c:pt idx="784">
                  <c:v>5798.79</c:v>
                </c:pt>
                <c:pt idx="785">
                  <c:v>5824.07</c:v>
                </c:pt>
                <c:pt idx="786">
                  <c:v>5839.67</c:v>
                </c:pt>
                <c:pt idx="787">
                  <c:v>5844.62</c:v>
                </c:pt>
                <c:pt idx="788">
                  <c:v>5858.54</c:v>
                </c:pt>
                <c:pt idx="789">
                  <c:v>5850.27</c:v>
                </c:pt>
                <c:pt idx="790">
                  <c:v>5834.67</c:v>
                </c:pt>
                <c:pt idx="791">
                  <c:v>5780.28</c:v>
                </c:pt>
                <c:pt idx="792">
                  <c:v>5741.24</c:v>
                </c:pt>
                <c:pt idx="793">
                  <c:v>5683.48</c:v>
                </c:pt>
                <c:pt idx="794">
                  <c:v>5643.67</c:v>
                </c:pt>
                <c:pt idx="795">
                  <c:v>5589.59</c:v>
                </c:pt>
                <c:pt idx="796">
                  <c:v>5570.4</c:v>
                </c:pt>
                <c:pt idx="797">
                  <c:v>5544.98</c:v>
                </c:pt>
                <c:pt idx="798">
                  <c:v>5545.21</c:v>
                </c:pt>
                <c:pt idx="799">
                  <c:v>5532.57</c:v>
                </c:pt>
                <c:pt idx="800">
                  <c:v>5529.58</c:v>
                </c:pt>
                <c:pt idx="801">
                  <c:v>5524.98</c:v>
                </c:pt>
                <c:pt idx="802">
                  <c:v>5522.21</c:v>
                </c:pt>
                <c:pt idx="803">
                  <c:v>5520.55</c:v>
                </c:pt>
                <c:pt idx="804">
                  <c:v>5508.81</c:v>
                </c:pt>
                <c:pt idx="805">
                  <c:v>5522.15</c:v>
                </c:pt>
                <c:pt idx="806">
                  <c:v>5513.52</c:v>
                </c:pt>
                <c:pt idx="807">
                  <c:v>5529.12</c:v>
                </c:pt>
                <c:pt idx="808">
                  <c:v>5514.11</c:v>
                </c:pt>
                <c:pt idx="809">
                  <c:v>5534.26</c:v>
                </c:pt>
                <c:pt idx="810">
                  <c:v>5516.99</c:v>
                </c:pt>
                <c:pt idx="811">
                  <c:v>5527.79</c:v>
                </c:pt>
                <c:pt idx="812">
                  <c:v>5531.86</c:v>
                </c:pt>
                <c:pt idx="813">
                  <c:v>5545.99</c:v>
                </c:pt>
                <c:pt idx="814">
                  <c:v>5535.65</c:v>
                </c:pt>
                <c:pt idx="815">
                  <c:v>5536.16</c:v>
                </c:pt>
                <c:pt idx="816">
                  <c:v>5528.23</c:v>
                </c:pt>
                <c:pt idx="817">
                  <c:v>5523.22</c:v>
                </c:pt>
                <c:pt idx="818">
                  <c:v>5530.23</c:v>
                </c:pt>
                <c:pt idx="819">
                  <c:v>5524.27</c:v>
                </c:pt>
                <c:pt idx="820">
                  <c:v>5515.59</c:v>
                </c:pt>
                <c:pt idx="821">
                  <c:v>5510.65</c:v>
                </c:pt>
                <c:pt idx="822">
                  <c:v>5521.93</c:v>
                </c:pt>
                <c:pt idx="823">
                  <c:v>5502.32</c:v>
                </c:pt>
                <c:pt idx="824">
                  <c:v>5506.23</c:v>
                </c:pt>
                <c:pt idx="825">
                  <c:v>5481.09</c:v>
                </c:pt>
                <c:pt idx="826">
                  <c:v>5492.42</c:v>
                </c:pt>
                <c:pt idx="827">
                  <c:v>5481.51</c:v>
                </c:pt>
                <c:pt idx="828">
                  <c:v>5491.24</c:v>
                </c:pt>
                <c:pt idx="829">
                  <c:v>5488.96</c:v>
                </c:pt>
                <c:pt idx="830">
                  <c:v>5508.36</c:v>
                </c:pt>
                <c:pt idx="831">
                  <c:v>5558.5</c:v>
                </c:pt>
                <c:pt idx="832">
                  <c:v>5569.18</c:v>
                </c:pt>
                <c:pt idx="833">
                  <c:v>5538.95</c:v>
                </c:pt>
                <c:pt idx="834">
                  <c:v>5536.47</c:v>
                </c:pt>
                <c:pt idx="835">
                  <c:v>5553.1</c:v>
                </c:pt>
                <c:pt idx="836">
                  <c:v>5540.98</c:v>
                </c:pt>
                <c:pt idx="837">
                  <c:v>5538.43</c:v>
                </c:pt>
                <c:pt idx="838">
                  <c:v>5510.02</c:v>
                </c:pt>
                <c:pt idx="839">
                  <c:v>5493.9</c:v>
                </c:pt>
                <c:pt idx="840">
                  <c:v>5441.96</c:v>
                </c:pt>
                <c:pt idx="841">
                  <c:v>5435.46</c:v>
                </c:pt>
                <c:pt idx="842">
                  <c:v>5422.45</c:v>
                </c:pt>
                <c:pt idx="843">
                  <c:v>5438.04</c:v>
                </c:pt>
                <c:pt idx="844">
                  <c:v>5415.45</c:v>
                </c:pt>
                <c:pt idx="845">
                  <c:v>5428.34</c:v>
                </c:pt>
                <c:pt idx="846">
                  <c:v>5420.93</c:v>
                </c:pt>
                <c:pt idx="847">
                  <c:v>5416.33</c:v>
                </c:pt>
                <c:pt idx="848">
                  <c:v>5375.34</c:v>
                </c:pt>
                <c:pt idx="849">
                  <c:v>5505.9</c:v>
                </c:pt>
                <c:pt idx="850">
                  <c:v>5982.27</c:v>
                </c:pt>
                <c:pt idx="851">
                  <c:v>6561.89</c:v>
                </c:pt>
                <c:pt idx="852">
                  <c:v>6656.23</c:v>
                </c:pt>
                <c:pt idx="853">
                  <c:v>5840.89</c:v>
                </c:pt>
                <c:pt idx="854">
                  <c:v>5363.03</c:v>
                </c:pt>
                <c:pt idx="855">
                  <c:v>5235.78</c:v>
                </c:pt>
                <c:pt idx="856">
                  <c:v>5149.6000000000004</c:v>
                </c:pt>
                <c:pt idx="857">
                  <c:v>5240.6899999999996</c:v>
                </c:pt>
                <c:pt idx="858">
                  <c:v>5351.2</c:v>
                </c:pt>
                <c:pt idx="859">
                  <c:v>5387.48</c:v>
                </c:pt>
                <c:pt idx="860">
                  <c:v>5391.75</c:v>
                </c:pt>
                <c:pt idx="861">
                  <c:v>5399.29</c:v>
                </c:pt>
                <c:pt idx="862">
                  <c:v>5419.27</c:v>
                </c:pt>
                <c:pt idx="863">
                  <c:v>5427.57</c:v>
                </c:pt>
                <c:pt idx="864">
                  <c:v>5423.35</c:v>
                </c:pt>
                <c:pt idx="865">
                  <c:v>5431.12</c:v>
                </c:pt>
                <c:pt idx="866">
                  <c:v>5446.88</c:v>
                </c:pt>
                <c:pt idx="867">
                  <c:v>5457.22</c:v>
                </c:pt>
                <c:pt idx="868">
                  <c:v>5443.04</c:v>
                </c:pt>
                <c:pt idx="869">
                  <c:v>5464.46</c:v>
                </c:pt>
                <c:pt idx="870">
                  <c:v>5484.8</c:v>
                </c:pt>
                <c:pt idx="871">
                  <c:v>5508.72</c:v>
                </c:pt>
                <c:pt idx="872">
                  <c:v>5524.11</c:v>
                </c:pt>
                <c:pt idx="873">
                  <c:v>5547.79</c:v>
                </c:pt>
                <c:pt idx="874">
                  <c:v>5556.7</c:v>
                </c:pt>
                <c:pt idx="875">
                  <c:v>5605.35</c:v>
                </c:pt>
                <c:pt idx="876">
                  <c:v>5621.14</c:v>
                </c:pt>
                <c:pt idx="877">
                  <c:v>5642.24</c:v>
                </c:pt>
                <c:pt idx="878">
                  <c:v>5658.7</c:v>
                </c:pt>
                <c:pt idx="879">
                  <c:v>5666.97</c:v>
                </c:pt>
                <c:pt idx="880">
                  <c:v>5675.45</c:v>
                </c:pt>
                <c:pt idx="881">
                  <c:v>5670.68</c:v>
                </c:pt>
                <c:pt idx="882">
                  <c:v>5665.06</c:v>
                </c:pt>
                <c:pt idx="883">
                  <c:v>5629.96</c:v>
                </c:pt>
                <c:pt idx="884">
                  <c:v>5586.2</c:v>
                </c:pt>
                <c:pt idx="885">
                  <c:v>5537.1</c:v>
                </c:pt>
                <c:pt idx="886">
                  <c:v>5487.71</c:v>
                </c:pt>
                <c:pt idx="887">
                  <c:v>5450.72</c:v>
                </c:pt>
                <c:pt idx="888">
                  <c:v>5426.02</c:v>
                </c:pt>
                <c:pt idx="889">
                  <c:v>5390.17</c:v>
                </c:pt>
                <c:pt idx="890">
                  <c:v>5390.38</c:v>
                </c:pt>
                <c:pt idx="891">
                  <c:v>5369.99</c:v>
                </c:pt>
                <c:pt idx="892">
                  <c:v>5389.76</c:v>
                </c:pt>
                <c:pt idx="893">
                  <c:v>5363.27</c:v>
                </c:pt>
                <c:pt idx="894">
                  <c:v>5366.58</c:v>
                </c:pt>
                <c:pt idx="895">
                  <c:v>5364.41</c:v>
                </c:pt>
                <c:pt idx="896">
                  <c:v>5354.51</c:v>
                </c:pt>
                <c:pt idx="897">
                  <c:v>5340.33</c:v>
                </c:pt>
                <c:pt idx="898">
                  <c:v>5352.57</c:v>
                </c:pt>
                <c:pt idx="899">
                  <c:v>5352.18</c:v>
                </c:pt>
                <c:pt idx="900">
                  <c:v>5358.27</c:v>
                </c:pt>
                <c:pt idx="901">
                  <c:v>5367.34</c:v>
                </c:pt>
                <c:pt idx="902">
                  <c:v>5349.22</c:v>
                </c:pt>
                <c:pt idx="903">
                  <c:v>5370.68</c:v>
                </c:pt>
                <c:pt idx="904">
                  <c:v>5356.39</c:v>
                </c:pt>
                <c:pt idx="905">
                  <c:v>5364.96</c:v>
                </c:pt>
                <c:pt idx="906">
                  <c:v>5354.18</c:v>
                </c:pt>
                <c:pt idx="907">
                  <c:v>5367.01</c:v>
                </c:pt>
                <c:pt idx="908">
                  <c:v>5350.26</c:v>
                </c:pt>
                <c:pt idx="909">
                  <c:v>5358.34</c:v>
                </c:pt>
                <c:pt idx="910">
                  <c:v>5336.09</c:v>
                </c:pt>
                <c:pt idx="911">
                  <c:v>5329.69</c:v>
                </c:pt>
                <c:pt idx="912">
                  <c:v>5331.71</c:v>
                </c:pt>
                <c:pt idx="913">
                  <c:v>5331.77</c:v>
                </c:pt>
                <c:pt idx="914">
                  <c:v>5320.98</c:v>
                </c:pt>
                <c:pt idx="915">
                  <c:v>5308.53</c:v>
                </c:pt>
                <c:pt idx="916">
                  <c:v>5321.05</c:v>
                </c:pt>
                <c:pt idx="917">
                  <c:v>5302.32</c:v>
                </c:pt>
                <c:pt idx="918">
                  <c:v>5336.77</c:v>
                </c:pt>
                <c:pt idx="919">
                  <c:v>5365.52</c:v>
                </c:pt>
                <c:pt idx="920">
                  <c:v>5387.94</c:v>
                </c:pt>
                <c:pt idx="921">
                  <c:v>5340.27</c:v>
                </c:pt>
                <c:pt idx="922">
                  <c:v>5375.97</c:v>
                </c:pt>
                <c:pt idx="923">
                  <c:v>5373.1</c:v>
                </c:pt>
                <c:pt idx="924">
                  <c:v>5352.52</c:v>
                </c:pt>
                <c:pt idx="925">
                  <c:v>5332.05</c:v>
                </c:pt>
                <c:pt idx="926">
                  <c:v>5325.03</c:v>
                </c:pt>
                <c:pt idx="927">
                  <c:v>5297.42</c:v>
                </c:pt>
                <c:pt idx="928">
                  <c:v>5264.49</c:v>
                </c:pt>
                <c:pt idx="929">
                  <c:v>5249.61</c:v>
                </c:pt>
                <c:pt idx="930">
                  <c:v>5251.96</c:v>
                </c:pt>
                <c:pt idx="931">
                  <c:v>5252.16</c:v>
                </c:pt>
                <c:pt idx="932">
                  <c:v>5251.89</c:v>
                </c:pt>
                <c:pt idx="933">
                  <c:v>5253.31</c:v>
                </c:pt>
                <c:pt idx="934">
                  <c:v>5231.3900000000003</c:v>
                </c:pt>
                <c:pt idx="935">
                  <c:v>5216.6099999999997</c:v>
                </c:pt>
                <c:pt idx="936">
                  <c:v>5209.04</c:v>
                </c:pt>
                <c:pt idx="937">
                  <c:v>5387.44</c:v>
                </c:pt>
                <c:pt idx="938">
                  <c:v>5840.04</c:v>
                </c:pt>
                <c:pt idx="939">
                  <c:v>6372.86</c:v>
                </c:pt>
                <c:pt idx="940">
                  <c:v>6364.4</c:v>
                </c:pt>
                <c:pt idx="941">
                  <c:v>5594.49</c:v>
                </c:pt>
                <c:pt idx="942">
                  <c:v>5242.8</c:v>
                </c:pt>
                <c:pt idx="943">
                  <c:v>5102.53</c:v>
                </c:pt>
                <c:pt idx="944">
                  <c:v>4996.8500000000004</c:v>
                </c:pt>
                <c:pt idx="945">
                  <c:v>5054.97</c:v>
                </c:pt>
                <c:pt idx="946">
                  <c:v>5159.87</c:v>
                </c:pt>
                <c:pt idx="947">
                  <c:v>5223.03</c:v>
                </c:pt>
                <c:pt idx="948">
                  <c:v>5231.62</c:v>
                </c:pt>
                <c:pt idx="949">
                  <c:v>5235.21</c:v>
                </c:pt>
                <c:pt idx="950">
                  <c:v>5245.31</c:v>
                </c:pt>
                <c:pt idx="951">
                  <c:v>5250.06</c:v>
                </c:pt>
                <c:pt idx="952">
                  <c:v>5283.6</c:v>
                </c:pt>
                <c:pt idx="953">
                  <c:v>5271.02</c:v>
                </c:pt>
                <c:pt idx="954">
                  <c:v>5291.46</c:v>
                </c:pt>
                <c:pt idx="955">
                  <c:v>5283.42</c:v>
                </c:pt>
                <c:pt idx="956">
                  <c:v>5303.81</c:v>
                </c:pt>
                <c:pt idx="957">
                  <c:v>5303.02</c:v>
                </c:pt>
                <c:pt idx="958">
                  <c:v>5327.98</c:v>
                </c:pt>
                <c:pt idx="959">
                  <c:v>5345.34</c:v>
                </c:pt>
                <c:pt idx="960">
                  <c:v>5351.98</c:v>
                </c:pt>
                <c:pt idx="961">
                  <c:v>5394.75</c:v>
                </c:pt>
                <c:pt idx="962">
                  <c:v>5424.68</c:v>
                </c:pt>
                <c:pt idx="963">
                  <c:v>5451.68</c:v>
                </c:pt>
                <c:pt idx="964">
                  <c:v>5449.17</c:v>
                </c:pt>
                <c:pt idx="965">
                  <c:v>5485.23</c:v>
                </c:pt>
                <c:pt idx="966">
                  <c:v>5493.43</c:v>
                </c:pt>
                <c:pt idx="967">
                  <c:v>5523.99</c:v>
                </c:pt>
                <c:pt idx="968">
                  <c:v>5542.21</c:v>
                </c:pt>
                <c:pt idx="969">
                  <c:v>5516.98</c:v>
                </c:pt>
                <c:pt idx="970">
                  <c:v>5498.76</c:v>
                </c:pt>
                <c:pt idx="971">
                  <c:v>5486.76</c:v>
                </c:pt>
                <c:pt idx="972">
                  <c:v>5445.37</c:v>
                </c:pt>
                <c:pt idx="973">
                  <c:v>5408.5</c:v>
                </c:pt>
                <c:pt idx="974">
                  <c:v>5342.15</c:v>
                </c:pt>
                <c:pt idx="975">
                  <c:v>5324.99</c:v>
                </c:pt>
                <c:pt idx="976">
                  <c:v>5277.23</c:v>
                </c:pt>
                <c:pt idx="977">
                  <c:v>5258.15</c:v>
                </c:pt>
                <c:pt idx="978">
                  <c:v>5270.98</c:v>
                </c:pt>
                <c:pt idx="979">
                  <c:v>5255.8</c:v>
                </c:pt>
                <c:pt idx="980">
                  <c:v>5245.96</c:v>
                </c:pt>
                <c:pt idx="981">
                  <c:v>5241.17</c:v>
                </c:pt>
                <c:pt idx="982">
                  <c:v>5251.1</c:v>
                </c:pt>
                <c:pt idx="983">
                  <c:v>5232.0200000000004</c:v>
                </c:pt>
                <c:pt idx="984">
                  <c:v>5244.6</c:v>
                </c:pt>
                <c:pt idx="985">
                  <c:v>5225.41</c:v>
                </c:pt>
                <c:pt idx="986">
                  <c:v>5259.81</c:v>
                </c:pt>
                <c:pt idx="987">
                  <c:v>5238.5</c:v>
                </c:pt>
                <c:pt idx="988">
                  <c:v>5268.86</c:v>
                </c:pt>
                <c:pt idx="989">
                  <c:v>5256.31</c:v>
                </c:pt>
                <c:pt idx="990">
                  <c:v>5261.39</c:v>
                </c:pt>
                <c:pt idx="991">
                  <c:v>5265.24</c:v>
                </c:pt>
                <c:pt idx="992">
                  <c:v>5270.25</c:v>
                </c:pt>
                <c:pt idx="993">
                  <c:v>5277.96</c:v>
                </c:pt>
                <c:pt idx="994">
                  <c:v>5280.01</c:v>
                </c:pt>
                <c:pt idx="995">
                  <c:v>5282.85</c:v>
                </c:pt>
                <c:pt idx="996">
                  <c:v>5275.98</c:v>
                </c:pt>
                <c:pt idx="997">
                  <c:v>5266.46</c:v>
                </c:pt>
                <c:pt idx="998">
                  <c:v>5249.69</c:v>
                </c:pt>
                <c:pt idx="999">
                  <c:v>5267.21</c:v>
                </c:pt>
                <c:pt idx="1000">
                  <c:v>5271.37</c:v>
                </c:pt>
                <c:pt idx="1001">
                  <c:v>5271.81</c:v>
                </c:pt>
                <c:pt idx="1002">
                  <c:v>5238.49</c:v>
                </c:pt>
                <c:pt idx="1003">
                  <c:v>5282.74</c:v>
                </c:pt>
                <c:pt idx="1004">
                  <c:v>5296.73</c:v>
                </c:pt>
                <c:pt idx="1005">
                  <c:v>5324.41</c:v>
                </c:pt>
                <c:pt idx="1006">
                  <c:v>5287.29</c:v>
                </c:pt>
                <c:pt idx="1007">
                  <c:v>5295.33</c:v>
                </c:pt>
                <c:pt idx="1008">
                  <c:v>5306.75</c:v>
                </c:pt>
                <c:pt idx="1009">
                  <c:v>5284.18</c:v>
                </c:pt>
                <c:pt idx="1010">
                  <c:v>5275.37</c:v>
                </c:pt>
                <c:pt idx="1011">
                  <c:v>5243.96</c:v>
                </c:pt>
                <c:pt idx="1012">
                  <c:v>5246.67</c:v>
                </c:pt>
                <c:pt idx="1013">
                  <c:v>5189.18</c:v>
                </c:pt>
                <c:pt idx="1014">
                  <c:v>5187.1400000000003</c:v>
                </c:pt>
                <c:pt idx="1015">
                  <c:v>5174.55</c:v>
                </c:pt>
                <c:pt idx="1016">
                  <c:v>5173.66</c:v>
                </c:pt>
                <c:pt idx="1017">
                  <c:v>5157.97</c:v>
                </c:pt>
                <c:pt idx="1018">
                  <c:v>5170.04</c:v>
                </c:pt>
                <c:pt idx="1019">
                  <c:v>5163.6000000000004</c:v>
                </c:pt>
                <c:pt idx="1020">
                  <c:v>5152.3</c:v>
                </c:pt>
                <c:pt idx="1021">
                  <c:v>5144.5600000000004</c:v>
                </c:pt>
                <c:pt idx="1022">
                  <c:v>5327.26</c:v>
                </c:pt>
                <c:pt idx="1023">
                  <c:v>5829.05</c:v>
                </c:pt>
                <c:pt idx="1024">
                  <c:v>6334.52</c:v>
                </c:pt>
                <c:pt idx="1025">
                  <c:v>6324.39</c:v>
                </c:pt>
                <c:pt idx="1026">
                  <c:v>5518.95</c:v>
                </c:pt>
                <c:pt idx="1027">
                  <c:v>5156.18</c:v>
                </c:pt>
                <c:pt idx="1028">
                  <c:v>5008.38</c:v>
                </c:pt>
                <c:pt idx="1029">
                  <c:v>4928.99</c:v>
                </c:pt>
                <c:pt idx="1030">
                  <c:v>4995.71</c:v>
                </c:pt>
                <c:pt idx="1031">
                  <c:v>5115.91</c:v>
                </c:pt>
                <c:pt idx="1032">
                  <c:v>5150.5600000000004</c:v>
                </c:pt>
                <c:pt idx="1033">
                  <c:v>5171.26</c:v>
                </c:pt>
                <c:pt idx="1034">
                  <c:v>5170.2</c:v>
                </c:pt>
                <c:pt idx="1035">
                  <c:v>5183.4399999999996</c:v>
                </c:pt>
                <c:pt idx="1036">
                  <c:v>5190.26</c:v>
                </c:pt>
                <c:pt idx="1037">
                  <c:v>5202.2700000000004</c:v>
                </c:pt>
                <c:pt idx="1038">
                  <c:v>5197.1099999999997</c:v>
                </c:pt>
                <c:pt idx="1039">
                  <c:v>5212.95</c:v>
                </c:pt>
                <c:pt idx="1040">
                  <c:v>5216.87</c:v>
                </c:pt>
                <c:pt idx="1041">
                  <c:v>5227.1000000000004</c:v>
                </c:pt>
                <c:pt idx="1042">
                  <c:v>5240.04</c:v>
                </c:pt>
                <c:pt idx="1043">
                  <c:v>5251.07</c:v>
                </c:pt>
                <c:pt idx="1044">
                  <c:v>5277.2</c:v>
                </c:pt>
                <c:pt idx="1045">
                  <c:v>5290.29</c:v>
                </c:pt>
                <c:pt idx="1046">
                  <c:v>5321.01</c:v>
                </c:pt>
                <c:pt idx="1047">
                  <c:v>5338.77</c:v>
                </c:pt>
                <c:pt idx="1048">
                  <c:v>5369.76</c:v>
                </c:pt>
                <c:pt idx="1049">
                  <c:v>5398.4</c:v>
                </c:pt>
                <c:pt idx="1050">
                  <c:v>5436.54</c:v>
                </c:pt>
                <c:pt idx="1051">
                  <c:v>5434.79</c:v>
                </c:pt>
                <c:pt idx="1052">
                  <c:v>5451.6</c:v>
                </c:pt>
                <c:pt idx="1053">
                  <c:v>5441.83</c:v>
                </c:pt>
                <c:pt idx="1054">
                  <c:v>5455.52</c:v>
                </c:pt>
                <c:pt idx="1055">
                  <c:v>5435.42</c:v>
                </c:pt>
                <c:pt idx="1056">
                  <c:v>5407.78</c:v>
                </c:pt>
                <c:pt idx="1057">
                  <c:v>5356.17</c:v>
                </c:pt>
                <c:pt idx="1058">
                  <c:v>5304.41</c:v>
                </c:pt>
                <c:pt idx="1059">
                  <c:v>5263.02</c:v>
                </c:pt>
                <c:pt idx="1060">
                  <c:v>5224.03</c:v>
                </c:pt>
                <c:pt idx="1061">
                  <c:v>5207.8999999999996</c:v>
                </c:pt>
                <c:pt idx="1062">
                  <c:v>5190.3599999999997</c:v>
                </c:pt>
                <c:pt idx="1063">
                  <c:v>5182.1000000000004</c:v>
                </c:pt>
                <c:pt idx="1064">
                  <c:v>5159.18</c:v>
                </c:pt>
                <c:pt idx="1065">
                  <c:v>5181.21</c:v>
                </c:pt>
                <c:pt idx="1066">
                  <c:v>5156.46</c:v>
                </c:pt>
                <c:pt idx="1067">
                  <c:v>5172.3900000000003</c:v>
                </c:pt>
                <c:pt idx="1068">
                  <c:v>5160.3599999999997</c:v>
                </c:pt>
                <c:pt idx="1069">
                  <c:v>5164.22</c:v>
                </c:pt>
                <c:pt idx="1070">
                  <c:v>5165.8500000000004</c:v>
                </c:pt>
                <c:pt idx="1071">
                  <c:v>5171.67</c:v>
                </c:pt>
                <c:pt idx="1072">
                  <c:v>5167.93</c:v>
                </c:pt>
                <c:pt idx="1073">
                  <c:v>5174.3500000000004</c:v>
                </c:pt>
                <c:pt idx="1074">
                  <c:v>5169.7299999999996</c:v>
                </c:pt>
                <c:pt idx="1075">
                  <c:v>5178.88</c:v>
                </c:pt>
                <c:pt idx="1076">
                  <c:v>5188.58</c:v>
                </c:pt>
                <c:pt idx="1077">
                  <c:v>5188.57</c:v>
                </c:pt>
                <c:pt idx="1078">
                  <c:v>5199.17</c:v>
                </c:pt>
                <c:pt idx="1079">
                  <c:v>5194.1000000000004</c:v>
                </c:pt>
                <c:pt idx="1080">
                  <c:v>5199.6099999999997</c:v>
                </c:pt>
                <c:pt idx="1081">
                  <c:v>5194.46</c:v>
                </c:pt>
                <c:pt idx="1082">
                  <c:v>5205.45</c:v>
                </c:pt>
                <c:pt idx="1083">
                  <c:v>5185.22</c:v>
                </c:pt>
                <c:pt idx="1084">
                  <c:v>5202.09</c:v>
                </c:pt>
                <c:pt idx="1085">
                  <c:v>5189.0200000000004</c:v>
                </c:pt>
                <c:pt idx="1086">
                  <c:v>5201.2700000000004</c:v>
                </c:pt>
                <c:pt idx="1087">
                  <c:v>5184.78</c:v>
                </c:pt>
                <c:pt idx="1088">
                  <c:v>5180.58</c:v>
                </c:pt>
                <c:pt idx="1089">
                  <c:v>5185.1899999999996</c:v>
                </c:pt>
                <c:pt idx="1090">
                  <c:v>5179.8500000000004</c:v>
                </c:pt>
                <c:pt idx="1091">
                  <c:v>5174.8900000000003</c:v>
                </c:pt>
                <c:pt idx="1092">
                  <c:v>5176.5600000000004</c:v>
                </c:pt>
                <c:pt idx="1093">
                  <c:v>5217.13</c:v>
                </c:pt>
                <c:pt idx="1094">
                  <c:v>5242.88</c:v>
                </c:pt>
                <c:pt idx="1095">
                  <c:v>5245.16</c:v>
                </c:pt>
                <c:pt idx="1096">
                  <c:v>5206.37</c:v>
                </c:pt>
                <c:pt idx="1097">
                  <c:v>5240.8599999999997</c:v>
                </c:pt>
                <c:pt idx="1098">
                  <c:v>5232.84</c:v>
                </c:pt>
                <c:pt idx="1099">
                  <c:v>5224.2</c:v>
                </c:pt>
                <c:pt idx="1100">
                  <c:v>5215.3100000000004</c:v>
                </c:pt>
                <c:pt idx="1101">
                  <c:v>5194.49</c:v>
                </c:pt>
                <c:pt idx="1102">
                  <c:v>5161.6499999999996</c:v>
                </c:pt>
                <c:pt idx="1103">
                  <c:v>5120.68</c:v>
                </c:pt>
                <c:pt idx="1104">
                  <c:v>5120.72</c:v>
                </c:pt>
                <c:pt idx="1105">
                  <c:v>5125.68</c:v>
                </c:pt>
                <c:pt idx="1106">
                  <c:v>5132.67</c:v>
                </c:pt>
                <c:pt idx="1107">
                  <c:v>5127.68</c:v>
                </c:pt>
                <c:pt idx="1108">
                  <c:v>5129.54</c:v>
                </c:pt>
                <c:pt idx="1109">
                  <c:v>5121.13</c:v>
                </c:pt>
                <c:pt idx="1110">
                  <c:v>5107.08</c:v>
                </c:pt>
                <c:pt idx="1111">
                  <c:v>5123.08</c:v>
                </c:pt>
                <c:pt idx="1112">
                  <c:v>5354.37</c:v>
                </c:pt>
                <c:pt idx="1113">
                  <c:v>5970.6</c:v>
                </c:pt>
                <c:pt idx="1114">
                  <c:v>6415.38</c:v>
                </c:pt>
                <c:pt idx="1115">
                  <c:v>6199.89</c:v>
                </c:pt>
                <c:pt idx="1116">
                  <c:v>5326.77</c:v>
                </c:pt>
                <c:pt idx="1117">
                  <c:v>5025.99</c:v>
                </c:pt>
                <c:pt idx="1118">
                  <c:v>4898.68</c:v>
                </c:pt>
                <c:pt idx="1119">
                  <c:v>4901.05</c:v>
                </c:pt>
                <c:pt idx="1120">
                  <c:v>5032.0200000000004</c:v>
                </c:pt>
                <c:pt idx="1121">
                  <c:v>5113.21</c:v>
                </c:pt>
                <c:pt idx="1122">
                  <c:v>5133.28</c:v>
                </c:pt>
                <c:pt idx="1123">
                  <c:v>5143.29</c:v>
                </c:pt>
                <c:pt idx="1124">
                  <c:v>5155.32</c:v>
                </c:pt>
                <c:pt idx="1125">
                  <c:v>5162.7299999999996</c:v>
                </c:pt>
                <c:pt idx="1126">
                  <c:v>5166.18</c:v>
                </c:pt>
                <c:pt idx="1127">
                  <c:v>5181.34</c:v>
                </c:pt>
                <c:pt idx="1128">
                  <c:v>5174.58</c:v>
                </c:pt>
                <c:pt idx="1129">
                  <c:v>5198.29</c:v>
                </c:pt>
                <c:pt idx="1130">
                  <c:v>5202.54</c:v>
                </c:pt>
                <c:pt idx="1131">
                  <c:v>5227.1499999999996</c:v>
                </c:pt>
                <c:pt idx="1132">
                  <c:v>5228.88</c:v>
                </c:pt>
                <c:pt idx="1133">
                  <c:v>5259.26</c:v>
                </c:pt>
                <c:pt idx="1134">
                  <c:v>5263.35</c:v>
                </c:pt>
                <c:pt idx="1135">
                  <c:v>5298.37</c:v>
                </c:pt>
                <c:pt idx="1136">
                  <c:v>5319.65</c:v>
                </c:pt>
                <c:pt idx="1137">
                  <c:v>5355.12</c:v>
                </c:pt>
                <c:pt idx="1138">
                  <c:v>5384.06</c:v>
                </c:pt>
                <c:pt idx="1139">
                  <c:v>5416.06</c:v>
                </c:pt>
                <c:pt idx="1140">
                  <c:v>5443.86</c:v>
                </c:pt>
                <c:pt idx="1141">
                  <c:v>5460.78</c:v>
                </c:pt>
                <c:pt idx="1142">
                  <c:v>5479.73</c:v>
                </c:pt>
                <c:pt idx="1143">
                  <c:v>5481.65</c:v>
                </c:pt>
                <c:pt idx="1144">
                  <c:v>5492.84</c:v>
                </c:pt>
                <c:pt idx="1145">
                  <c:v>5462.38</c:v>
                </c:pt>
                <c:pt idx="1146">
                  <c:v>5425.36</c:v>
                </c:pt>
                <c:pt idx="1147">
                  <c:v>5358.49</c:v>
                </c:pt>
                <c:pt idx="1148">
                  <c:v>5319.46</c:v>
                </c:pt>
                <c:pt idx="1149">
                  <c:v>5264.2</c:v>
                </c:pt>
                <c:pt idx="1150">
                  <c:v>5236.4799999999996</c:v>
                </c:pt>
                <c:pt idx="1151">
                  <c:v>5200.46</c:v>
                </c:pt>
                <c:pt idx="1152">
                  <c:v>5190.17</c:v>
                </c:pt>
                <c:pt idx="1153">
                  <c:v>5170.67</c:v>
                </c:pt>
                <c:pt idx="1154">
                  <c:v>5169.4799999999996</c:v>
                </c:pt>
                <c:pt idx="1155">
                  <c:v>5160.5</c:v>
                </c:pt>
                <c:pt idx="1156">
                  <c:v>5155.5600000000004</c:v>
                </c:pt>
                <c:pt idx="1157">
                  <c:v>5158.25</c:v>
                </c:pt>
                <c:pt idx="1158">
                  <c:v>5150.8599999999997</c:v>
                </c:pt>
                <c:pt idx="1159">
                  <c:v>5159.7</c:v>
                </c:pt>
                <c:pt idx="1160">
                  <c:v>5152.13</c:v>
                </c:pt>
                <c:pt idx="1161">
                  <c:v>5165.26</c:v>
                </c:pt>
                <c:pt idx="1162">
                  <c:v>5157.21</c:v>
                </c:pt>
                <c:pt idx="1163">
                  <c:v>5173.37</c:v>
                </c:pt>
                <c:pt idx="1164">
                  <c:v>5156.4799999999996</c:v>
                </c:pt>
                <c:pt idx="1165">
                  <c:v>5168.1000000000004</c:v>
                </c:pt>
                <c:pt idx="1166">
                  <c:v>5168.57</c:v>
                </c:pt>
                <c:pt idx="1167">
                  <c:v>5179.42</c:v>
                </c:pt>
                <c:pt idx="1168">
                  <c:v>5173.32</c:v>
                </c:pt>
                <c:pt idx="1169">
                  <c:v>5177.74</c:v>
                </c:pt>
                <c:pt idx="1170">
                  <c:v>5178.25</c:v>
                </c:pt>
                <c:pt idx="1171">
                  <c:v>5180.79</c:v>
                </c:pt>
                <c:pt idx="1172">
                  <c:v>5184.67</c:v>
                </c:pt>
                <c:pt idx="1173">
                  <c:v>5180.2</c:v>
                </c:pt>
                <c:pt idx="1174">
                  <c:v>5189.8</c:v>
                </c:pt>
                <c:pt idx="1175">
                  <c:v>5179.7700000000004</c:v>
                </c:pt>
                <c:pt idx="1176">
                  <c:v>5190.46</c:v>
                </c:pt>
                <c:pt idx="1177">
                  <c:v>5181.1400000000003</c:v>
                </c:pt>
                <c:pt idx="1178">
                  <c:v>5190.8100000000004</c:v>
                </c:pt>
                <c:pt idx="1179">
                  <c:v>5172.4399999999996</c:v>
                </c:pt>
                <c:pt idx="1180">
                  <c:v>5191.57</c:v>
                </c:pt>
                <c:pt idx="1181">
                  <c:v>5182.37</c:v>
                </c:pt>
                <c:pt idx="1182">
                  <c:v>5190.8500000000004</c:v>
                </c:pt>
                <c:pt idx="1183">
                  <c:v>5188.2700000000004</c:v>
                </c:pt>
                <c:pt idx="1184">
                  <c:v>5241.1899999999996</c:v>
                </c:pt>
                <c:pt idx="1185">
                  <c:v>5271.6</c:v>
                </c:pt>
                <c:pt idx="1186">
                  <c:v>5270.79</c:v>
                </c:pt>
                <c:pt idx="1187">
                  <c:v>5246.52</c:v>
                </c:pt>
                <c:pt idx="1188">
                  <c:v>5277.17</c:v>
                </c:pt>
                <c:pt idx="1189">
                  <c:v>5279.7</c:v>
                </c:pt>
                <c:pt idx="1190">
                  <c:v>5249.34</c:v>
                </c:pt>
                <c:pt idx="1191">
                  <c:v>5243.78</c:v>
                </c:pt>
                <c:pt idx="1192">
                  <c:v>5207.29</c:v>
                </c:pt>
                <c:pt idx="1193">
                  <c:v>5187.79</c:v>
                </c:pt>
                <c:pt idx="1194">
                  <c:v>5141.59</c:v>
                </c:pt>
                <c:pt idx="1195">
                  <c:v>5157.01</c:v>
                </c:pt>
                <c:pt idx="1196">
                  <c:v>5144.0200000000004</c:v>
                </c:pt>
                <c:pt idx="1197">
                  <c:v>5150.59</c:v>
                </c:pt>
                <c:pt idx="1198">
                  <c:v>5147.78</c:v>
                </c:pt>
                <c:pt idx="1199">
                  <c:v>5158.59</c:v>
                </c:pt>
                <c:pt idx="1200">
                  <c:v>5146.5</c:v>
                </c:pt>
                <c:pt idx="1201">
                  <c:v>5113.5600000000004</c:v>
                </c:pt>
                <c:pt idx="1202">
                  <c:v>5157.96</c:v>
                </c:pt>
                <c:pt idx="1203">
                  <c:v>5483.97</c:v>
                </c:pt>
                <c:pt idx="1204">
                  <c:v>6232.6</c:v>
                </c:pt>
                <c:pt idx="1205">
                  <c:v>6590.14</c:v>
                </c:pt>
                <c:pt idx="1206">
                  <c:v>6131.94</c:v>
                </c:pt>
                <c:pt idx="1207">
                  <c:v>5138.97</c:v>
                </c:pt>
                <c:pt idx="1208">
                  <c:v>4957.83</c:v>
                </c:pt>
                <c:pt idx="1209">
                  <c:v>4890.59</c:v>
                </c:pt>
                <c:pt idx="1210">
                  <c:v>5011.3</c:v>
                </c:pt>
                <c:pt idx="1211">
                  <c:v>5112.1099999999997</c:v>
                </c:pt>
                <c:pt idx="1212">
                  <c:v>5167.47</c:v>
                </c:pt>
                <c:pt idx="1213">
                  <c:v>5162.6499999999996</c:v>
                </c:pt>
                <c:pt idx="1214">
                  <c:v>5183.37</c:v>
                </c:pt>
                <c:pt idx="1215">
                  <c:v>5182.58</c:v>
                </c:pt>
                <c:pt idx="1216">
                  <c:v>5193.6899999999996</c:v>
                </c:pt>
                <c:pt idx="1217">
                  <c:v>5190.42</c:v>
                </c:pt>
                <c:pt idx="1218">
                  <c:v>5193.29</c:v>
                </c:pt>
                <c:pt idx="1219">
                  <c:v>5205.87</c:v>
                </c:pt>
                <c:pt idx="1220">
                  <c:v>5213.45</c:v>
                </c:pt>
                <c:pt idx="1221">
                  <c:v>5221.68</c:v>
                </c:pt>
                <c:pt idx="1222">
                  <c:v>5226.58</c:v>
                </c:pt>
                <c:pt idx="1223">
                  <c:v>5247.6</c:v>
                </c:pt>
                <c:pt idx="1224">
                  <c:v>5256.6</c:v>
                </c:pt>
                <c:pt idx="1225">
                  <c:v>5288.2</c:v>
                </c:pt>
                <c:pt idx="1226">
                  <c:v>5299.54</c:v>
                </c:pt>
                <c:pt idx="1227">
                  <c:v>5333.49</c:v>
                </c:pt>
                <c:pt idx="1228">
                  <c:v>5354.04</c:v>
                </c:pt>
                <c:pt idx="1229">
                  <c:v>5400.25</c:v>
                </c:pt>
                <c:pt idx="1230">
                  <c:v>5425.35</c:v>
                </c:pt>
                <c:pt idx="1231">
                  <c:v>5458.2</c:v>
                </c:pt>
                <c:pt idx="1232">
                  <c:v>5478.74</c:v>
                </c:pt>
                <c:pt idx="1233">
                  <c:v>5499.13</c:v>
                </c:pt>
                <c:pt idx="1234">
                  <c:v>5502.36</c:v>
                </c:pt>
                <c:pt idx="1235">
                  <c:v>5499.49</c:v>
                </c:pt>
                <c:pt idx="1236">
                  <c:v>5473.52</c:v>
                </c:pt>
                <c:pt idx="1237">
                  <c:v>5422.58</c:v>
                </c:pt>
                <c:pt idx="1238">
                  <c:v>5362.9</c:v>
                </c:pt>
                <c:pt idx="1239">
                  <c:v>5302.11</c:v>
                </c:pt>
                <c:pt idx="1240">
                  <c:v>5263.73</c:v>
                </c:pt>
                <c:pt idx="1241">
                  <c:v>5220.22</c:v>
                </c:pt>
                <c:pt idx="1242">
                  <c:v>5204.78</c:v>
                </c:pt>
                <c:pt idx="1243">
                  <c:v>5175.6099999999997</c:v>
                </c:pt>
                <c:pt idx="1244">
                  <c:v>5176.03</c:v>
                </c:pt>
                <c:pt idx="1245">
                  <c:v>5159.17</c:v>
                </c:pt>
                <c:pt idx="1246">
                  <c:v>5165.0200000000004</c:v>
                </c:pt>
                <c:pt idx="1247">
                  <c:v>5156.62</c:v>
                </c:pt>
                <c:pt idx="1248">
                  <c:v>5162.3900000000003</c:v>
                </c:pt>
                <c:pt idx="1249">
                  <c:v>5156.6000000000004</c:v>
                </c:pt>
                <c:pt idx="1250">
                  <c:v>5157.3</c:v>
                </c:pt>
                <c:pt idx="1251">
                  <c:v>5158.9399999999996</c:v>
                </c:pt>
                <c:pt idx="1252">
                  <c:v>5156.38</c:v>
                </c:pt>
                <c:pt idx="1253">
                  <c:v>5163.1400000000003</c:v>
                </c:pt>
                <c:pt idx="1254">
                  <c:v>5160.24</c:v>
                </c:pt>
                <c:pt idx="1255">
                  <c:v>5170.46</c:v>
                </c:pt>
                <c:pt idx="1256">
                  <c:v>5167.47</c:v>
                </c:pt>
                <c:pt idx="1257">
                  <c:v>5183.96</c:v>
                </c:pt>
                <c:pt idx="1258">
                  <c:v>5179.12</c:v>
                </c:pt>
                <c:pt idx="1259">
                  <c:v>5184.68</c:v>
                </c:pt>
                <c:pt idx="1260">
                  <c:v>5177.21</c:v>
                </c:pt>
                <c:pt idx="1261">
                  <c:v>5194.24</c:v>
                </c:pt>
                <c:pt idx="1262">
                  <c:v>5189.32</c:v>
                </c:pt>
                <c:pt idx="1263">
                  <c:v>5198.66</c:v>
                </c:pt>
                <c:pt idx="1264">
                  <c:v>5186.29</c:v>
                </c:pt>
                <c:pt idx="1265">
                  <c:v>5193.78</c:v>
                </c:pt>
                <c:pt idx="1266">
                  <c:v>5195.59</c:v>
                </c:pt>
                <c:pt idx="1267">
                  <c:v>5191.4399999999996</c:v>
                </c:pt>
                <c:pt idx="1268">
                  <c:v>5188.88</c:v>
                </c:pt>
                <c:pt idx="1269">
                  <c:v>5180.04</c:v>
                </c:pt>
                <c:pt idx="1270">
                  <c:v>5190.92</c:v>
                </c:pt>
                <c:pt idx="1271">
                  <c:v>5182.51</c:v>
                </c:pt>
                <c:pt idx="1272">
                  <c:v>5193.05</c:v>
                </c:pt>
                <c:pt idx="1273">
                  <c:v>5181.09</c:v>
                </c:pt>
                <c:pt idx="1274">
                  <c:v>5186.0600000000004</c:v>
                </c:pt>
                <c:pt idx="1275">
                  <c:v>5171.33</c:v>
                </c:pt>
                <c:pt idx="1276">
                  <c:v>5185.1499999999996</c:v>
                </c:pt>
                <c:pt idx="1277">
                  <c:v>5175.68</c:v>
                </c:pt>
                <c:pt idx="1278">
                  <c:v>5186.96</c:v>
                </c:pt>
                <c:pt idx="1279">
                  <c:v>5202.5</c:v>
                </c:pt>
                <c:pt idx="1280">
                  <c:v>5256.64</c:v>
                </c:pt>
                <c:pt idx="1281">
                  <c:v>5262.51</c:v>
                </c:pt>
                <c:pt idx="1282">
                  <c:v>5237.05</c:v>
                </c:pt>
                <c:pt idx="1283">
                  <c:v>5251.01</c:v>
                </c:pt>
                <c:pt idx="1284">
                  <c:v>5259.13</c:v>
                </c:pt>
                <c:pt idx="1285">
                  <c:v>5241.2</c:v>
                </c:pt>
                <c:pt idx="1286">
                  <c:v>5230.42</c:v>
                </c:pt>
                <c:pt idx="1287">
                  <c:v>5216.74</c:v>
                </c:pt>
                <c:pt idx="1288">
                  <c:v>5197.05</c:v>
                </c:pt>
                <c:pt idx="1289">
                  <c:v>5157.49</c:v>
                </c:pt>
                <c:pt idx="1290">
                  <c:v>5137.25</c:v>
                </c:pt>
                <c:pt idx="1291">
                  <c:v>5152.3</c:v>
                </c:pt>
                <c:pt idx="1292">
                  <c:v>5141.58</c:v>
                </c:pt>
                <c:pt idx="1293">
                  <c:v>5153.03</c:v>
                </c:pt>
                <c:pt idx="1294">
                  <c:v>5144.34</c:v>
                </c:pt>
                <c:pt idx="1295">
                  <c:v>5158.87</c:v>
                </c:pt>
                <c:pt idx="1296">
                  <c:v>5130.78</c:v>
                </c:pt>
                <c:pt idx="1297">
                  <c:v>5109.1099999999997</c:v>
                </c:pt>
                <c:pt idx="1298">
                  <c:v>5269.81</c:v>
                </c:pt>
                <c:pt idx="1299">
                  <c:v>5855.74</c:v>
                </c:pt>
                <c:pt idx="1300">
                  <c:v>6421.88</c:v>
                </c:pt>
                <c:pt idx="1301">
                  <c:v>6451.11</c:v>
                </c:pt>
                <c:pt idx="1302">
                  <c:v>5538.76</c:v>
                </c:pt>
                <c:pt idx="1303">
                  <c:v>5013</c:v>
                </c:pt>
                <c:pt idx="1304">
                  <c:v>4926.68</c:v>
                </c:pt>
                <c:pt idx="1305">
                  <c:v>4920.59</c:v>
                </c:pt>
                <c:pt idx="1306">
                  <c:v>5066.2</c:v>
                </c:pt>
                <c:pt idx="1307">
                  <c:v>5151.03</c:v>
                </c:pt>
                <c:pt idx="1308">
                  <c:v>5182.1400000000003</c:v>
                </c:pt>
                <c:pt idx="1309">
                  <c:v>5178.76</c:v>
                </c:pt>
                <c:pt idx="1310">
                  <c:v>5197</c:v>
                </c:pt>
                <c:pt idx="1311">
                  <c:v>5196.21</c:v>
                </c:pt>
                <c:pt idx="1312">
                  <c:v>5212.8599999999997</c:v>
                </c:pt>
                <c:pt idx="1313">
                  <c:v>5213.71</c:v>
                </c:pt>
                <c:pt idx="1314">
                  <c:v>5220.9399999999996</c:v>
                </c:pt>
                <c:pt idx="1315">
                  <c:v>5227.6899999999996</c:v>
                </c:pt>
                <c:pt idx="1316">
                  <c:v>5233.8</c:v>
                </c:pt>
                <c:pt idx="1317">
                  <c:v>5251.36</c:v>
                </c:pt>
                <c:pt idx="1318">
                  <c:v>5262.87</c:v>
                </c:pt>
                <c:pt idx="1319">
                  <c:v>5285.8</c:v>
                </c:pt>
                <c:pt idx="1320">
                  <c:v>5291.22</c:v>
                </c:pt>
                <c:pt idx="1321">
                  <c:v>5317.54</c:v>
                </c:pt>
                <c:pt idx="1322">
                  <c:v>5335.06</c:v>
                </c:pt>
                <c:pt idx="1323">
                  <c:v>5378.1</c:v>
                </c:pt>
                <c:pt idx="1324">
                  <c:v>5394.14</c:v>
                </c:pt>
                <c:pt idx="1325">
                  <c:v>5438.96</c:v>
                </c:pt>
                <c:pt idx="1326">
                  <c:v>5460.61</c:v>
                </c:pt>
                <c:pt idx="1327">
                  <c:v>5492.04</c:v>
                </c:pt>
                <c:pt idx="1328">
                  <c:v>5496.7</c:v>
                </c:pt>
                <c:pt idx="1329">
                  <c:v>5522.65</c:v>
                </c:pt>
                <c:pt idx="1330">
                  <c:v>5516.69</c:v>
                </c:pt>
                <c:pt idx="1331">
                  <c:v>5503.7</c:v>
                </c:pt>
                <c:pt idx="1332">
                  <c:v>5467.58</c:v>
                </c:pt>
                <c:pt idx="1333">
                  <c:v>5414.94</c:v>
                </c:pt>
                <c:pt idx="1334">
                  <c:v>5364.94</c:v>
                </c:pt>
                <c:pt idx="1335">
                  <c:v>5302.83</c:v>
                </c:pt>
                <c:pt idx="1336">
                  <c:v>5266.81</c:v>
                </c:pt>
                <c:pt idx="1337">
                  <c:v>5215.8500000000004</c:v>
                </c:pt>
                <c:pt idx="1338">
                  <c:v>5204.4399999999996</c:v>
                </c:pt>
                <c:pt idx="1339">
                  <c:v>5174.5</c:v>
                </c:pt>
                <c:pt idx="1340">
                  <c:v>5173.4799999999996</c:v>
                </c:pt>
                <c:pt idx="1341">
                  <c:v>5161.05</c:v>
                </c:pt>
                <c:pt idx="1342">
                  <c:v>5168.1499999999996</c:v>
                </c:pt>
                <c:pt idx="1343">
                  <c:v>5157.4799999999996</c:v>
                </c:pt>
                <c:pt idx="1344">
                  <c:v>5168.04</c:v>
                </c:pt>
                <c:pt idx="1345">
                  <c:v>5159.38</c:v>
                </c:pt>
                <c:pt idx="1346">
                  <c:v>5172.2</c:v>
                </c:pt>
                <c:pt idx="1347">
                  <c:v>5173.46</c:v>
                </c:pt>
                <c:pt idx="1348">
                  <c:v>5174.76</c:v>
                </c:pt>
                <c:pt idx="1349">
                  <c:v>5177.9399999999996</c:v>
                </c:pt>
                <c:pt idx="1350">
                  <c:v>5176.34</c:v>
                </c:pt>
                <c:pt idx="1351">
                  <c:v>5186.7</c:v>
                </c:pt>
                <c:pt idx="1352">
                  <c:v>5182.21</c:v>
                </c:pt>
                <c:pt idx="1353">
                  <c:v>5195.5600000000004</c:v>
                </c:pt>
                <c:pt idx="1354">
                  <c:v>5184.04</c:v>
                </c:pt>
                <c:pt idx="1355">
                  <c:v>5202.1400000000003</c:v>
                </c:pt>
                <c:pt idx="1356">
                  <c:v>5187.42</c:v>
                </c:pt>
                <c:pt idx="1357">
                  <c:v>5201.0600000000004</c:v>
                </c:pt>
                <c:pt idx="1358">
                  <c:v>5193.21</c:v>
                </c:pt>
                <c:pt idx="1359">
                  <c:v>5201.4799999999996</c:v>
                </c:pt>
                <c:pt idx="1360">
                  <c:v>5194.58</c:v>
                </c:pt>
                <c:pt idx="1361">
                  <c:v>5198.6400000000003</c:v>
                </c:pt>
                <c:pt idx="1362">
                  <c:v>5191.9399999999996</c:v>
                </c:pt>
                <c:pt idx="1363">
                  <c:v>5194.6899999999996</c:v>
                </c:pt>
                <c:pt idx="1364">
                  <c:v>5189.8999999999996</c:v>
                </c:pt>
                <c:pt idx="1365">
                  <c:v>5185.92</c:v>
                </c:pt>
                <c:pt idx="1366">
                  <c:v>5189.83</c:v>
                </c:pt>
                <c:pt idx="1367">
                  <c:v>5183.59</c:v>
                </c:pt>
                <c:pt idx="1368">
                  <c:v>5188.25</c:v>
                </c:pt>
                <c:pt idx="1369">
                  <c:v>5177.29</c:v>
                </c:pt>
                <c:pt idx="1370">
                  <c:v>5182.91</c:v>
                </c:pt>
                <c:pt idx="1371">
                  <c:v>5173.3999999999996</c:v>
                </c:pt>
                <c:pt idx="1372">
                  <c:v>5186.24</c:v>
                </c:pt>
                <c:pt idx="1373">
                  <c:v>5177.47</c:v>
                </c:pt>
                <c:pt idx="1374">
                  <c:v>5181.6000000000004</c:v>
                </c:pt>
                <c:pt idx="1375">
                  <c:v>5173.22</c:v>
                </c:pt>
                <c:pt idx="1376">
                  <c:v>5210.97</c:v>
                </c:pt>
                <c:pt idx="1377">
                  <c:v>5252.42</c:v>
                </c:pt>
                <c:pt idx="1378">
                  <c:v>5262.84</c:v>
                </c:pt>
                <c:pt idx="1379">
                  <c:v>5236.8</c:v>
                </c:pt>
                <c:pt idx="1380">
                  <c:v>5252.8</c:v>
                </c:pt>
                <c:pt idx="1381">
                  <c:v>5269.3</c:v>
                </c:pt>
                <c:pt idx="1382">
                  <c:v>5237.58</c:v>
                </c:pt>
                <c:pt idx="1383">
                  <c:v>5238.38</c:v>
                </c:pt>
                <c:pt idx="1384">
                  <c:v>5210.04</c:v>
                </c:pt>
                <c:pt idx="1385">
                  <c:v>5205.78</c:v>
                </c:pt>
                <c:pt idx="1386">
                  <c:v>5146.84</c:v>
                </c:pt>
                <c:pt idx="1387">
                  <c:v>5151</c:v>
                </c:pt>
                <c:pt idx="1388">
                  <c:v>5138.0200000000004</c:v>
                </c:pt>
                <c:pt idx="1389">
                  <c:v>5148.03</c:v>
                </c:pt>
                <c:pt idx="1390">
                  <c:v>5140.34</c:v>
                </c:pt>
                <c:pt idx="1391">
                  <c:v>5155.55</c:v>
                </c:pt>
                <c:pt idx="1392">
                  <c:v>5146.1499999999996</c:v>
                </c:pt>
                <c:pt idx="1393">
                  <c:v>5130.1000000000004</c:v>
                </c:pt>
                <c:pt idx="1394">
                  <c:v>5100.68</c:v>
                </c:pt>
                <c:pt idx="1395">
                  <c:v>5277.74</c:v>
                </c:pt>
                <c:pt idx="1396">
                  <c:v>5884.52</c:v>
                </c:pt>
                <c:pt idx="1397">
                  <c:v>6420.74</c:v>
                </c:pt>
                <c:pt idx="1398">
                  <c:v>6400.78</c:v>
                </c:pt>
                <c:pt idx="1399">
                  <c:v>5448.37</c:v>
                </c:pt>
                <c:pt idx="1400">
                  <c:v>5016.92</c:v>
                </c:pt>
                <c:pt idx="1401">
                  <c:v>4898.8599999999997</c:v>
                </c:pt>
                <c:pt idx="1402">
                  <c:v>4922.63</c:v>
                </c:pt>
                <c:pt idx="1403">
                  <c:v>5052.1400000000003</c:v>
                </c:pt>
                <c:pt idx="1404">
                  <c:v>5158.3999999999996</c:v>
                </c:pt>
                <c:pt idx="1405">
                  <c:v>5171.8599999999997</c:v>
                </c:pt>
                <c:pt idx="1406">
                  <c:v>5188.03</c:v>
                </c:pt>
                <c:pt idx="1407">
                  <c:v>5184.43</c:v>
                </c:pt>
                <c:pt idx="1408">
                  <c:v>5201.5</c:v>
                </c:pt>
                <c:pt idx="1409">
                  <c:v>5198.29</c:v>
                </c:pt>
                <c:pt idx="1410">
                  <c:v>5211.66</c:v>
                </c:pt>
                <c:pt idx="1411">
                  <c:v>5219.46</c:v>
                </c:pt>
                <c:pt idx="1412">
                  <c:v>5230.79</c:v>
                </c:pt>
                <c:pt idx="1413">
                  <c:v>5237.04</c:v>
                </c:pt>
                <c:pt idx="1414">
                  <c:v>5246.76</c:v>
                </c:pt>
                <c:pt idx="1415">
                  <c:v>5260.6</c:v>
                </c:pt>
                <c:pt idx="1416">
                  <c:v>5268.83</c:v>
                </c:pt>
                <c:pt idx="1417">
                  <c:v>5296.2</c:v>
                </c:pt>
                <c:pt idx="1418">
                  <c:v>5311.36</c:v>
                </c:pt>
                <c:pt idx="1419">
                  <c:v>5347.48</c:v>
                </c:pt>
                <c:pt idx="1420">
                  <c:v>5364.62</c:v>
                </c:pt>
                <c:pt idx="1421">
                  <c:v>5404.67</c:v>
                </c:pt>
                <c:pt idx="1422">
                  <c:v>5431.79</c:v>
                </c:pt>
                <c:pt idx="1423">
                  <c:v>5469.46</c:v>
                </c:pt>
                <c:pt idx="1424">
                  <c:v>5482.5</c:v>
                </c:pt>
                <c:pt idx="1425">
                  <c:v>5498.85</c:v>
                </c:pt>
                <c:pt idx="1426">
                  <c:v>5512.08</c:v>
                </c:pt>
                <c:pt idx="1427">
                  <c:v>5518.55</c:v>
                </c:pt>
                <c:pt idx="1428">
                  <c:v>5505.45</c:v>
                </c:pt>
                <c:pt idx="1429">
                  <c:v>5471.5</c:v>
                </c:pt>
                <c:pt idx="1430">
                  <c:v>5423.81</c:v>
                </c:pt>
                <c:pt idx="1431">
                  <c:v>5365.51</c:v>
                </c:pt>
                <c:pt idx="1432">
                  <c:v>5319.75</c:v>
                </c:pt>
                <c:pt idx="1433">
                  <c:v>5268.19</c:v>
                </c:pt>
                <c:pt idx="1434">
                  <c:v>5244.44</c:v>
                </c:pt>
                <c:pt idx="1435">
                  <c:v>5208.7700000000004</c:v>
                </c:pt>
                <c:pt idx="1436">
                  <c:v>5206.4799999999996</c:v>
                </c:pt>
                <c:pt idx="1437">
                  <c:v>5184.92</c:v>
                </c:pt>
                <c:pt idx="1438">
                  <c:v>5192.05</c:v>
                </c:pt>
                <c:pt idx="1439">
                  <c:v>5181.67</c:v>
                </c:pt>
                <c:pt idx="1440">
                  <c:v>5182.84</c:v>
                </c:pt>
                <c:pt idx="1441">
                  <c:v>5171.82</c:v>
                </c:pt>
                <c:pt idx="1442">
                  <c:v>5180.13</c:v>
                </c:pt>
                <c:pt idx="1443">
                  <c:v>5180.3599999999997</c:v>
                </c:pt>
                <c:pt idx="1444">
                  <c:v>5187.55</c:v>
                </c:pt>
                <c:pt idx="1445">
                  <c:v>5188.78</c:v>
                </c:pt>
                <c:pt idx="1446">
                  <c:v>5186.6000000000004</c:v>
                </c:pt>
                <c:pt idx="1447">
                  <c:v>5198.9799999999996</c:v>
                </c:pt>
                <c:pt idx="1448">
                  <c:v>5192.96</c:v>
                </c:pt>
                <c:pt idx="1449">
                  <c:v>5202.59</c:v>
                </c:pt>
                <c:pt idx="1450">
                  <c:v>5194.32</c:v>
                </c:pt>
                <c:pt idx="1451">
                  <c:v>5211.13</c:v>
                </c:pt>
                <c:pt idx="1452">
                  <c:v>5199.3999999999996</c:v>
                </c:pt>
                <c:pt idx="1453">
                  <c:v>5211.9799999999996</c:v>
                </c:pt>
                <c:pt idx="1454">
                  <c:v>5200.43</c:v>
                </c:pt>
                <c:pt idx="1455">
                  <c:v>5207.46</c:v>
                </c:pt>
                <c:pt idx="1456">
                  <c:v>5194.84</c:v>
                </c:pt>
                <c:pt idx="1457">
                  <c:v>5201.17</c:v>
                </c:pt>
                <c:pt idx="1458">
                  <c:v>5203.96</c:v>
                </c:pt>
                <c:pt idx="1459">
                  <c:v>5208.76</c:v>
                </c:pt>
                <c:pt idx="1460">
                  <c:v>5200.5600000000004</c:v>
                </c:pt>
                <c:pt idx="1461">
                  <c:v>5202.2700000000004</c:v>
                </c:pt>
                <c:pt idx="1462">
                  <c:v>5206.01</c:v>
                </c:pt>
                <c:pt idx="1463">
                  <c:v>5197.21</c:v>
                </c:pt>
                <c:pt idx="1464">
                  <c:v>5201.53</c:v>
                </c:pt>
                <c:pt idx="1465">
                  <c:v>5193.01</c:v>
                </c:pt>
                <c:pt idx="1466">
                  <c:v>5200.16</c:v>
                </c:pt>
                <c:pt idx="1467">
                  <c:v>5186.26</c:v>
                </c:pt>
                <c:pt idx="1468">
                  <c:v>5199.58</c:v>
                </c:pt>
                <c:pt idx="1469">
                  <c:v>5185.72</c:v>
                </c:pt>
                <c:pt idx="1470">
                  <c:v>5201.68</c:v>
                </c:pt>
                <c:pt idx="1471">
                  <c:v>5212.32</c:v>
                </c:pt>
                <c:pt idx="1472">
                  <c:v>5271.83</c:v>
                </c:pt>
                <c:pt idx="1473">
                  <c:v>5276.89</c:v>
                </c:pt>
                <c:pt idx="1474">
                  <c:v>5254.82</c:v>
                </c:pt>
                <c:pt idx="1475">
                  <c:v>5254.69</c:v>
                </c:pt>
                <c:pt idx="1476">
                  <c:v>5277.67</c:v>
                </c:pt>
                <c:pt idx="1477">
                  <c:v>5259.48</c:v>
                </c:pt>
                <c:pt idx="1478">
                  <c:v>5246.52</c:v>
                </c:pt>
                <c:pt idx="1479">
                  <c:v>5224.1499999999996</c:v>
                </c:pt>
                <c:pt idx="1480">
                  <c:v>5208.3</c:v>
                </c:pt>
                <c:pt idx="1481">
                  <c:v>5168.1899999999996</c:v>
                </c:pt>
                <c:pt idx="1482">
                  <c:v>5150.24</c:v>
                </c:pt>
                <c:pt idx="1483">
                  <c:v>5160.9799999999996</c:v>
                </c:pt>
                <c:pt idx="1484">
                  <c:v>5151.13</c:v>
                </c:pt>
                <c:pt idx="1485">
                  <c:v>5165.3100000000004</c:v>
                </c:pt>
                <c:pt idx="1486">
                  <c:v>5164.3500000000004</c:v>
                </c:pt>
                <c:pt idx="1487">
                  <c:v>5174.54</c:v>
                </c:pt>
                <c:pt idx="1488">
                  <c:v>5146.24</c:v>
                </c:pt>
                <c:pt idx="1489">
                  <c:v>5126.46</c:v>
                </c:pt>
                <c:pt idx="1490">
                  <c:v>5281.51</c:v>
                </c:pt>
                <c:pt idx="1491">
                  <c:v>5848.53</c:v>
                </c:pt>
                <c:pt idx="1492">
                  <c:v>6393.32</c:v>
                </c:pt>
                <c:pt idx="1493">
                  <c:v>6417.67</c:v>
                </c:pt>
                <c:pt idx="1494">
                  <c:v>5492.06</c:v>
                </c:pt>
                <c:pt idx="1495">
                  <c:v>5014.8999999999996</c:v>
                </c:pt>
                <c:pt idx="1496">
                  <c:v>4928.83</c:v>
                </c:pt>
                <c:pt idx="1497">
                  <c:v>4931.63</c:v>
                </c:pt>
                <c:pt idx="1498">
                  <c:v>5079.87</c:v>
                </c:pt>
                <c:pt idx="1499">
                  <c:v>5160.2700000000004</c:v>
                </c:pt>
                <c:pt idx="1500">
                  <c:v>5195.41</c:v>
                </c:pt>
                <c:pt idx="1501">
                  <c:v>5195.26</c:v>
                </c:pt>
                <c:pt idx="1502">
                  <c:v>5213.71</c:v>
                </c:pt>
                <c:pt idx="1503">
                  <c:v>5210.63</c:v>
                </c:pt>
                <c:pt idx="1504">
                  <c:v>5226.6000000000004</c:v>
                </c:pt>
                <c:pt idx="1505">
                  <c:v>5226.0600000000004</c:v>
                </c:pt>
                <c:pt idx="1506">
                  <c:v>5240.93</c:v>
                </c:pt>
                <c:pt idx="1507">
                  <c:v>5244.2</c:v>
                </c:pt>
                <c:pt idx="1508">
                  <c:v>5258.59</c:v>
                </c:pt>
                <c:pt idx="1509">
                  <c:v>5270.72</c:v>
                </c:pt>
                <c:pt idx="1510">
                  <c:v>5281.96</c:v>
                </c:pt>
                <c:pt idx="1511">
                  <c:v>5304.46</c:v>
                </c:pt>
                <c:pt idx="1512">
                  <c:v>5316.33</c:v>
                </c:pt>
                <c:pt idx="1513">
                  <c:v>5346.08</c:v>
                </c:pt>
                <c:pt idx="1514">
                  <c:v>5360.15</c:v>
                </c:pt>
                <c:pt idx="1515">
                  <c:v>5399.9</c:v>
                </c:pt>
                <c:pt idx="1516">
                  <c:v>5419.17</c:v>
                </c:pt>
                <c:pt idx="1517">
                  <c:v>5463.1</c:v>
                </c:pt>
                <c:pt idx="1518">
                  <c:v>5478.56</c:v>
                </c:pt>
                <c:pt idx="1519">
                  <c:v>5507.5</c:v>
                </c:pt>
                <c:pt idx="1520">
                  <c:v>5513.22</c:v>
                </c:pt>
                <c:pt idx="1521">
                  <c:v>5528.72</c:v>
                </c:pt>
                <c:pt idx="1522">
                  <c:v>5525.09</c:v>
                </c:pt>
                <c:pt idx="1523">
                  <c:v>5523.19</c:v>
                </c:pt>
                <c:pt idx="1524">
                  <c:v>5493.88</c:v>
                </c:pt>
                <c:pt idx="1525">
                  <c:v>5451.59</c:v>
                </c:pt>
                <c:pt idx="1526">
                  <c:v>5400.72</c:v>
                </c:pt>
                <c:pt idx="1527">
                  <c:v>5349.47</c:v>
                </c:pt>
                <c:pt idx="1528">
                  <c:v>5312.84</c:v>
                </c:pt>
                <c:pt idx="1529">
                  <c:v>5274.46</c:v>
                </c:pt>
                <c:pt idx="1530">
                  <c:v>5264.83</c:v>
                </c:pt>
                <c:pt idx="1531">
                  <c:v>5241.38</c:v>
                </c:pt>
                <c:pt idx="1532">
                  <c:v>5244.9</c:v>
                </c:pt>
                <c:pt idx="1533">
                  <c:v>5226.7299999999996</c:v>
                </c:pt>
                <c:pt idx="1534">
                  <c:v>5237.53</c:v>
                </c:pt>
                <c:pt idx="1535">
                  <c:v>5227.58</c:v>
                </c:pt>
                <c:pt idx="1536">
                  <c:v>5236.29</c:v>
                </c:pt>
                <c:pt idx="1537">
                  <c:v>5230.84</c:v>
                </c:pt>
                <c:pt idx="1538">
                  <c:v>5243.82</c:v>
                </c:pt>
                <c:pt idx="1539">
                  <c:v>5237.63</c:v>
                </c:pt>
                <c:pt idx="1540">
                  <c:v>5246.84</c:v>
                </c:pt>
                <c:pt idx="1541">
                  <c:v>5250.85</c:v>
                </c:pt>
                <c:pt idx="1542">
                  <c:v>5252.59</c:v>
                </c:pt>
                <c:pt idx="1543">
                  <c:v>5258.13</c:v>
                </c:pt>
                <c:pt idx="1544">
                  <c:v>5259.69</c:v>
                </c:pt>
                <c:pt idx="1545">
                  <c:v>5274.91</c:v>
                </c:pt>
                <c:pt idx="1546">
                  <c:v>5263.12</c:v>
                </c:pt>
                <c:pt idx="1547">
                  <c:v>5279.65</c:v>
                </c:pt>
                <c:pt idx="1548">
                  <c:v>5274.18</c:v>
                </c:pt>
                <c:pt idx="1549">
                  <c:v>5286.65</c:v>
                </c:pt>
                <c:pt idx="1550">
                  <c:v>5275.27</c:v>
                </c:pt>
                <c:pt idx="1551">
                  <c:v>5286.82</c:v>
                </c:pt>
                <c:pt idx="1552">
                  <c:v>5273.43</c:v>
                </c:pt>
                <c:pt idx="1553">
                  <c:v>5284.7</c:v>
                </c:pt>
                <c:pt idx="1554">
                  <c:v>5281.04</c:v>
                </c:pt>
                <c:pt idx="1555">
                  <c:v>5283.63</c:v>
                </c:pt>
                <c:pt idx="1556">
                  <c:v>5273.78</c:v>
                </c:pt>
                <c:pt idx="1557">
                  <c:v>5271.37</c:v>
                </c:pt>
                <c:pt idx="1558">
                  <c:v>5270.04</c:v>
                </c:pt>
                <c:pt idx="1559">
                  <c:v>5271.32</c:v>
                </c:pt>
                <c:pt idx="1560">
                  <c:v>5279.1</c:v>
                </c:pt>
                <c:pt idx="1561">
                  <c:v>5270.74</c:v>
                </c:pt>
                <c:pt idx="1562">
                  <c:v>5281.58</c:v>
                </c:pt>
                <c:pt idx="1563">
                  <c:v>5283.07</c:v>
                </c:pt>
                <c:pt idx="1564">
                  <c:v>5320.19</c:v>
                </c:pt>
                <c:pt idx="1565">
                  <c:v>5353.62</c:v>
                </c:pt>
                <c:pt idx="1566">
                  <c:v>5379.17</c:v>
                </c:pt>
                <c:pt idx="1567">
                  <c:v>5332.85</c:v>
                </c:pt>
                <c:pt idx="1568">
                  <c:v>5359.74</c:v>
                </c:pt>
                <c:pt idx="1569">
                  <c:v>5371.08</c:v>
                </c:pt>
                <c:pt idx="1570">
                  <c:v>5362.19</c:v>
                </c:pt>
                <c:pt idx="1571">
                  <c:v>5351.97</c:v>
                </c:pt>
                <c:pt idx="1572">
                  <c:v>5329.09</c:v>
                </c:pt>
                <c:pt idx="1573">
                  <c:v>5315.68</c:v>
                </c:pt>
                <c:pt idx="1574">
                  <c:v>5262.21</c:v>
                </c:pt>
                <c:pt idx="1575">
                  <c:v>5267.29</c:v>
                </c:pt>
                <c:pt idx="1576">
                  <c:v>5266.84</c:v>
                </c:pt>
                <c:pt idx="1577">
                  <c:v>5277.2</c:v>
                </c:pt>
                <c:pt idx="1578">
                  <c:v>5272.82</c:v>
                </c:pt>
                <c:pt idx="1579">
                  <c:v>5280.79</c:v>
                </c:pt>
                <c:pt idx="1580">
                  <c:v>5263.25</c:v>
                </c:pt>
                <c:pt idx="1581">
                  <c:v>5249.12</c:v>
                </c:pt>
                <c:pt idx="1582">
                  <c:v>5229.0600000000004</c:v>
                </c:pt>
                <c:pt idx="1583">
                  <c:v>5456.77</c:v>
                </c:pt>
                <c:pt idx="1584">
                  <c:v>6080.25</c:v>
                </c:pt>
                <c:pt idx="1585">
                  <c:v>6566.28</c:v>
                </c:pt>
                <c:pt idx="1586">
                  <c:v>6412.91</c:v>
                </c:pt>
                <c:pt idx="1587">
                  <c:v>5461.89</c:v>
                </c:pt>
                <c:pt idx="1588">
                  <c:v>5146.9399999999996</c:v>
                </c:pt>
                <c:pt idx="1589">
                  <c:v>5038.43</c:v>
                </c:pt>
                <c:pt idx="1590">
                  <c:v>5087.01</c:v>
                </c:pt>
                <c:pt idx="1591">
                  <c:v>5220.37</c:v>
                </c:pt>
                <c:pt idx="1592">
                  <c:v>5309.52</c:v>
                </c:pt>
                <c:pt idx="1593">
                  <c:v>5320.25</c:v>
                </c:pt>
                <c:pt idx="1594">
                  <c:v>5347.5</c:v>
                </c:pt>
                <c:pt idx="1595">
                  <c:v>5342.35</c:v>
                </c:pt>
                <c:pt idx="1596">
                  <c:v>5371.15</c:v>
                </c:pt>
                <c:pt idx="1597">
                  <c:v>5367.86</c:v>
                </c:pt>
                <c:pt idx="1598">
                  <c:v>5387.43</c:v>
                </c:pt>
                <c:pt idx="1599">
                  <c:v>5385.21</c:v>
                </c:pt>
                <c:pt idx="1600">
                  <c:v>5404.89</c:v>
                </c:pt>
                <c:pt idx="1601">
                  <c:v>5410.58</c:v>
                </c:pt>
                <c:pt idx="1602">
                  <c:v>5430.01</c:v>
                </c:pt>
                <c:pt idx="1603">
                  <c:v>5447.66</c:v>
                </c:pt>
                <c:pt idx="1604">
                  <c:v>5478.03</c:v>
                </c:pt>
                <c:pt idx="1605">
                  <c:v>5494.64</c:v>
                </c:pt>
                <c:pt idx="1606">
                  <c:v>5515.13</c:v>
                </c:pt>
                <c:pt idx="1607">
                  <c:v>5549.91</c:v>
                </c:pt>
                <c:pt idx="1608">
                  <c:v>5567.05</c:v>
                </c:pt>
                <c:pt idx="1609">
                  <c:v>5607.93</c:v>
                </c:pt>
                <c:pt idx="1610">
                  <c:v>5631.63</c:v>
                </c:pt>
                <c:pt idx="1611">
                  <c:v>5677.02</c:v>
                </c:pt>
                <c:pt idx="1612">
                  <c:v>5687.8</c:v>
                </c:pt>
                <c:pt idx="1613">
                  <c:v>5715.92</c:v>
                </c:pt>
                <c:pt idx="1614">
                  <c:v>5711.53</c:v>
                </c:pt>
                <c:pt idx="1615">
                  <c:v>5726.16</c:v>
                </c:pt>
                <c:pt idx="1616">
                  <c:v>5704.92</c:v>
                </c:pt>
                <c:pt idx="1617">
                  <c:v>5690.81</c:v>
                </c:pt>
                <c:pt idx="1618">
                  <c:v>5632.8</c:v>
                </c:pt>
                <c:pt idx="1619">
                  <c:v>5592.89</c:v>
                </c:pt>
                <c:pt idx="1620">
                  <c:v>5544.18</c:v>
                </c:pt>
                <c:pt idx="1621">
                  <c:v>5503.9</c:v>
                </c:pt>
                <c:pt idx="1622">
                  <c:v>5486.04</c:v>
                </c:pt>
                <c:pt idx="1623">
                  <c:v>5451.53</c:v>
                </c:pt>
                <c:pt idx="1624">
                  <c:v>5449.8</c:v>
                </c:pt>
                <c:pt idx="1625">
                  <c:v>5437.66</c:v>
                </c:pt>
                <c:pt idx="1626">
                  <c:v>5444.7</c:v>
                </c:pt>
                <c:pt idx="1627">
                  <c:v>5430.81</c:v>
                </c:pt>
                <c:pt idx="1628">
                  <c:v>5444.93</c:v>
                </c:pt>
                <c:pt idx="1629">
                  <c:v>5434.75</c:v>
                </c:pt>
                <c:pt idx="1630">
                  <c:v>5454.52</c:v>
                </c:pt>
                <c:pt idx="1631">
                  <c:v>5434.65</c:v>
                </c:pt>
                <c:pt idx="1632">
                  <c:v>5455.16</c:v>
                </c:pt>
                <c:pt idx="1633">
                  <c:v>5449.96</c:v>
                </c:pt>
                <c:pt idx="1634">
                  <c:v>5466.16</c:v>
                </c:pt>
                <c:pt idx="1635">
                  <c:v>5460.49</c:v>
                </c:pt>
                <c:pt idx="1636">
                  <c:v>5472.28</c:v>
                </c:pt>
                <c:pt idx="1637">
                  <c:v>5466.35</c:v>
                </c:pt>
                <c:pt idx="1638">
                  <c:v>5462.08</c:v>
                </c:pt>
                <c:pt idx="1639">
                  <c:v>5472.51</c:v>
                </c:pt>
                <c:pt idx="1640">
                  <c:v>5473.91</c:v>
                </c:pt>
                <c:pt idx="1641">
                  <c:v>5473.91</c:v>
                </c:pt>
                <c:pt idx="1642">
                  <c:v>5478.35</c:v>
                </c:pt>
                <c:pt idx="1643">
                  <c:v>5474.85</c:v>
                </c:pt>
                <c:pt idx="1644">
                  <c:v>5454.53</c:v>
                </c:pt>
                <c:pt idx="1645">
                  <c:v>5466.15</c:v>
                </c:pt>
                <c:pt idx="1646">
                  <c:v>5456.01</c:v>
                </c:pt>
                <c:pt idx="1647">
                  <c:v>5466.75</c:v>
                </c:pt>
                <c:pt idx="1648">
                  <c:v>5452.29</c:v>
                </c:pt>
                <c:pt idx="1649">
                  <c:v>5461.72</c:v>
                </c:pt>
                <c:pt idx="1650">
                  <c:v>5449.35</c:v>
                </c:pt>
                <c:pt idx="1651">
                  <c:v>5445.64</c:v>
                </c:pt>
                <c:pt idx="1652">
                  <c:v>5446.4</c:v>
                </c:pt>
                <c:pt idx="1653">
                  <c:v>5459.16</c:v>
                </c:pt>
                <c:pt idx="1654">
                  <c:v>5484.78</c:v>
                </c:pt>
                <c:pt idx="1655">
                  <c:v>5514.36</c:v>
                </c:pt>
                <c:pt idx="1656">
                  <c:v>5523.67</c:v>
                </c:pt>
                <c:pt idx="1657">
                  <c:v>5474.85</c:v>
                </c:pt>
                <c:pt idx="1658">
                  <c:v>5519.51</c:v>
                </c:pt>
                <c:pt idx="1659">
                  <c:v>5514.36</c:v>
                </c:pt>
                <c:pt idx="1660">
                  <c:v>5498.47</c:v>
                </c:pt>
                <c:pt idx="1661">
                  <c:v>5478.38</c:v>
                </c:pt>
                <c:pt idx="1662">
                  <c:v>5463.66</c:v>
                </c:pt>
                <c:pt idx="1663">
                  <c:v>5420.71</c:v>
                </c:pt>
                <c:pt idx="1664">
                  <c:v>5386.56</c:v>
                </c:pt>
                <c:pt idx="1665">
                  <c:v>5380.1</c:v>
                </c:pt>
                <c:pt idx="1666">
                  <c:v>5385.82</c:v>
                </c:pt>
                <c:pt idx="1667">
                  <c:v>5373.66</c:v>
                </c:pt>
                <c:pt idx="1668">
                  <c:v>5375.38</c:v>
                </c:pt>
                <c:pt idx="1669">
                  <c:v>5372.44</c:v>
                </c:pt>
                <c:pt idx="1670">
                  <c:v>5378.7</c:v>
                </c:pt>
                <c:pt idx="1671">
                  <c:v>5355.24</c:v>
                </c:pt>
                <c:pt idx="1672">
                  <c:v>5386.29</c:v>
                </c:pt>
                <c:pt idx="1673">
                  <c:v>5678.01</c:v>
                </c:pt>
                <c:pt idx="1674">
                  <c:v>6326.75</c:v>
                </c:pt>
                <c:pt idx="1675">
                  <c:v>6703.38</c:v>
                </c:pt>
                <c:pt idx="1676">
                  <c:v>6277.12</c:v>
                </c:pt>
                <c:pt idx="1677">
                  <c:v>5390.74</c:v>
                </c:pt>
                <c:pt idx="1678">
                  <c:v>5188.8</c:v>
                </c:pt>
                <c:pt idx="1679">
                  <c:v>5098.24</c:v>
                </c:pt>
                <c:pt idx="1680">
                  <c:v>5179.88</c:v>
                </c:pt>
                <c:pt idx="1681">
                  <c:v>5326.67</c:v>
                </c:pt>
                <c:pt idx="1682">
                  <c:v>5388.64</c:v>
                </c:pt>
                <c:pt idx="1683">
                  <c:v>5417.05</c:v>
                </c:pt>
                <c:pt idx="1684">
                  <c:v>5417.75</c:v>
                </c:pt>
                <c:pt idx="1685">
                  <c:v>5417.51</c:v>
                </c:pt>
                <c:pt idx="1686">
                  <c:v>5431.15</c:v>
                </c:pt>
                <c:pt idx="1687">
                  <c:v>5445.41</c:v>
                </c:pt>
                <c:pt idx="1688">
                  <c:v>5459.1</c:v>
                </c:pt>
                <c:pt idx="1689">
                  <c:v>5450.48</c:v>
                </c:pt>
                <c:pt idx="1690">
                  <c:v>5471.99</c:v>
                </c:pt>
                <c:pt idx="1691">
                  <c:v>5471.87</c:v>
                </c:pt>
                <c:pt idx="1692">
                  <c:v>5502.07</c:v>
                </c:pt>
                <c:pt idx="1693">
                  <c:v>5497.37</c:v>
                </c:pt>
                <c:pt idx="1694">
                  <c:v>5537.36</c:v>
                </c:pt>
                <c:pt idx="1695">
                  <c:v>5551.31</c:v>
                </c:pt>
                <c:pt idx="1696">
                  <c:v>5589.51</c:v>
                </c:pt>
                <c:pt idx="1697">
                  <c:v>5601.09</c:v>
                </c:pt>
                <c:pt idx="1698">
                  <c:v>5650.33</c:v>
                </c:pt>
                <c:pt idx="1699">
                  <c:v>5663.14</c:v>
                </c:pt>
                <c:pt idx="1700">
                  <c:v>5695.77</c:v>
                </c:pt>
                <c:pt idx="1701">
                  <c:v>5721.55</c:v>
                </c:pt>
                <c:pt idx="1702">
                  <c:v>5747.58</c:v>
                </c:pt>
                <c:pt idx="1703">
                  <c:v>5764.77</c:v>
                </c:pt>
                <c:pt idx="1704">
                  <c:v>5759.53</c:v>
                </c:pt>
                <c:pt idx="1705">
                  <c:v>5768.85</c:v>
                </c:pt>
                <c:pt idx="1706">
                  <c:v>5748.33</c:v>
                </c:pt>
                <c:pt idx="1707">
                  <c:v>5723.83</c:v>
                </c:pt>
                <c:pt idx="1708">
                  <c:v>5666.13</c:v>
                </c:pt>
                <c:pt idx="1709">
                  <c:v>5641.16</c:v>
                </c:pt>
                <c:pt idx="1710">
                  <c:v>5590.15</c:v>
                </c:pt>
                <c:pt idx="1711">
                  <c:v>5573.77</c:v>
                </c:pt>
                <c:pt idx="1712">
                  <c:v>5533.14</c:v>
                </c:pt>
                <c:pt idx="1713">
                  <c:v>5536.71</c:v>
                </c:pt>
                <c:pt idx="1714">
                  <c:v>5518.24</c:v>
                </c:pt>
                <c:pt idx="1715">
                  <c:v>5525.63</c:v>
                </c:pt>
                <c:pt idx="1716">
                  <c:v>5527.23</c:v>
                </c:pt>
                <c:pt idx="1717">
                  <c:v>5524.89</c:v>
                </c:pt>
                <c:pt idx="1718">
                  <c:v>5523.19</c:v>
                </c:pt>
                <c:pt idx="1719">
                  <c:v>5552.52</c:v>
                </c:pt>
                <c:pt idx="1720">
                  <c:v>5564.96</c:v>
                </c:pt>
                <c:pt idx="1721">
                  <c:v>5565.34</c:v>
                </c:pt>
                <c:pt idx="1722">
                  <c:v>5596.17</c:v>
                </c:pt>
                <c:pt idx="1723">
                  <c:v>5608.13</c:v>
                </c:pt>
                <c:pt idx="1724">
                  <c:v>5636.89</c:v>
                </c:pt>
                <c:pt idx="1725">
                  <c:v>5611.78</c:v>
                </c:pt>
                <c:pt idx="1726">
                  <c:v>5637.57</c:v>
                </c:pt>
                <c:pt idx="1727">
                  <c:v>5640.18</c:v>
                </c:pt>
                <c:pt idx="1728">
                  <c:v>5681.55</c:v>
                </c:pt>
                <c:pt idx="1729">
                  <c:v>5683.92</c:v>
                </c:pt>
                <c:pt idx="1730">
                  <c:v>5699.16</c:v>
                </c:pt>
                <c:pt idx="1731">
                  <c:v>5708.43</c:v>
                </c:pt>
                <c:pt idx="1732">
                  <c:v>5715.37</c:v>
                </c:pt>
                <c:pt idx="1733">
                  <c:v>5717.37</c:v>
                </c:pt>
                <c:pt idx="1734">
                  <c:v>5735.17</c:v>
                </c:pt>
                <c:pt idx="1735">
                  <c:v>5746.84</c:v>
                </c:pt>
                <c:pt idx="1736">
                  <c:v>5763.73</c:v>
                </c:pt>
                <c:pt idx="1737">
                  <c:v>5774.42</c:v>
                </c:pt>
                <c:pt idx="1738">
                  <c:v>5784.54</c:v>
                </c:pt>
                <c:pt idx="1739">
                  <c:v>5810.67</c:v>
                </c:pt>
                <c:pt idx="1740">
                  <c:v>5805.55</c:v>
                </c:pt>
                <c:pt idx="1741">
                  <c:v>5838.88</c:v>
                </c:pt>
                <c:pt idx="1742">
                  <c:v>5845.65</c:v>
                </c:pt>
                <c:pt idx="1743">
                  <c:v>5925.35</c:v>
                </c:pt>
                <c:pt idx="1744">
                  <c:v>5938.33</c:v>
                </c:pt>
                <c:pt idx="1745">
                  <c:v>5981.38</c:v>
                </c:pt>
                <c:pt idx="1746">
                  <c:v>5938.11</c:v>
                </c:pt>
                <c:pt idx="1747">
                  <c:v>6005.79</c:v>
                </c:pt>
                <c:pt idx="1748">
                  <c:v>5997.88</c:v>
                </c:pt>
                <c:pt idx="1749">
                  <c:v>5989.87</c:v>
                </c:pt>
                <c:pt idx="1750">
                  <c:v>6009.06</c:v>
                </c:pt>
                <c:pt idx="1751">
                  <c:v>5990.43</c:v>
                </c:pt>
                <c:pt idx="1752">
                  <c:v>5988.27</c:v>
                </c:pt>
                <c:pt idx="1753">
                  <c:v>5954.08</c:v>
                </c:pt>
                <c:pt idx="1754">
                  <c:v>5965.89</c:v>
                </c:pt>
                <c:pt idx="1755">
                  <c:v>5952.42</c:v>
                </c:pt>
                <c:pt idx="1756">
                  <c:v>6008.99</c:v>
                </c:pt>
                <c:pt idx="1757">
                  <c:v>5988.63</c:v>
                </c:pt>
                <c:pt idx="1758">
                  <c:v>6024.39</c:v>
                </c:pt>
                <c:pt idx="1759">
                  <c:v>6024.42</c:v>
                </c:pt>
                <c:pt idx="1760">
                  <c:v>6022.42</c:v>
                </c:pt>
                <c:pt idx="1761">
                  <c:v>6085.26</c:v>
                </c:pt>
                <c:pt idx="1762">
                  <c:v>6443.59</c:v>
                </c:pt>
                <c:pt idx="1763">
                  <c:v>7068.55</c:v>
                </c:pt>
                <c:pt idx="1764">
                  <c:v>7376.99</c:v>
                </c:pt>
                <c:pt idx="1765">
                  <c:v>6842.86</c:v>
                </c:pt>
                <c:pt idx="1766">
                  <c:v>6077.39</c:v>
                </c:pt>
                <c:pt idx="1767">
                  <c:v>5976.38</c:v>
                </c:pt>
                <c:pt idx="1768">
                  <c:v>5864.04</c:v>
                </c:pt>
                <c:pt idx="1769">
                  <c:v>5972.85</c:v>
                </c:pt>
                <c:pt idx="1770">
                  <c:v>6094.15</c:v>
                </c:pt>
                <c:pt idx="1771">
                  <c:v>6193.19</c:v>
                </c:pt>
                <c:pt idx="1772">
                  <c:v>6174.48</c:v>
                </c:pt>
                <c:pt idx="1773">
                  <c:v>6217.57</c:v>
                </c:pt>
                <c:pt idx="1774">
                  <c:v>6215.12</c:v>
                </c:pt>
                <c:pt idx="1775">
                  <c:v>6255.31</c:v>
                </c:pt>
                <c:pt idx="1776">
                  <c:v>6241.51</c:v>
                </c:pt>
                <c:pt idx="1777">
                  <c:v>6267.85</c:v>
                </c:pt>
                <c:pt idx="1778">
                  <c:v>6259.07</c:v>
                </c:pt>
                <c:pt idx="1779">
                  <c:v>6291.72</c:v>
                </c:pt>
                <c:pt idx="1780">
                  <c:v>6291.14</c:v>
                </c:pt>
                <c:pt idx="1781">
                  <c:v>6316.18</c:v>
                </c:pt>
                <c:pt idx="1782">
                  <c:v>6334.54</c:v>
                </c:pt>
                <c:pt idx="1783">
                  <c:v>6347.13</c:v>
                </c:pt>
                <c:pt idx="1784">
                  <c:v>6364.92</c:v>
                </c:pt>
                <c:pt idx="1785">
                  <c:v>6371.57</c:v>
                </c:pt>
                <c:pt idx="1786">
                  <c:v>6410.43</c:v>
                </c:pt>
                <c:pt idx="1787">
                  <c:v>6418.3</c:v>
                </c:pt>
                <c:pt idx="1788">
                  <c:v>6441.83</c:v>
                </c:pt>
                <c:pt idx="1789">
                  <c:v>6450.7</c:v>
                </c:pt>
                <c:pt idx="1790">
                  <c:v>6476.72</c:v>
                </c:pt>
                <c:pt idx="1791">
                  <c:v>6456.54</c:v>
                </c:pt>
                <c:pt idx="1792">
                  <c:v>6469.35</c:v>
                </c:pt>
                <c:pt idx="1793">
                  <c:v>6434.56</c:v>
                </c:pt>
                <c:pt idx="1794">
                  <c:v>6454.3</c:v>
                </c:pt>
                <c:pt idx="1795">
                  <c:v>6396.04</c:v>
                </c:pt>
                <c:pt idx="1796">
                  <c:v>6343.81</c:v>
                </c:pt>
                <c:pt idx="1797">
                  <c:v>6285.09</c:v>
                </c:pt>
                <c:pt idx="1798">
                  <c:v>6211.47</c:v>
                </c:pt>
                <c:pt idx="1799">
                  <c:v>6157.25</c:v>
                </c:pt>
                <c:pt idx="1800">
                  <c:v>6111.56</c:v>
                </c:pt>
                <c:pt idx="1801">
                  <c:v>6075.32</c:v>
                </c:pt>
                <c:pt idx="1802">
                  <c:v>6032.17</c:v>
                </c:pt>
                <c:pt idx="1803">
                  <c:v>6017.6</c:v>
                </c:pt>
                <c:pt idx="1804">
                  <c:v>5960.12</c:v>
                </c:pt>
                <c:pt idx="1805">
                  <c:v>5971.52</c:v>
                </c:pt>
                <c:pt idx="1806">
                  <c:v>5927.69</c:v>
                </c:pt>
                <c:pt idx="1807">
                  <c:v>5920.45</c:v>
                </c:pt>
                <c:pt idx="1808">
                  <c:v>5883.85</c:v>
                </c:pt>
                <c:pt idx="1809">
                  <c:v>5892.35</c:v>
                </c:pt>
                <c:pt idx="1810">
                  <c:v>5849.65</c:v>
                </c:pt>
                <c:pt idx="1811">
                  <c:v>5844.9</c:v>
                </c:pt>
                <c:pt idx="1812">
                  <c:v>5817.85</c:v>
                </c:pt>
                <c:pt idx="1813">
                  <c:v>5801.38</c:v>
                </c:pt>
                <c:pt idx="1814">
                  <c:v>5781.56</c:v>
                </c:pt>
                <c:pt idx="1815">
                  <c:v>5757.76</c:v>
                </c:pt>
                <c:pt idx="1816">
                  <c:v>5748.55</c:v>
                </c:pt>
                <c:pt idx="1817">
                  <c:v>5711.66</c:v>
                </c:pt>
                <c:pt idx="1818">
                  <c:v>5719.73</c:v>
                </c:pt>
              </c:numCache>
            </c:numRef>
          </c:yVal>
          <c:smooth val="1"/>
          <c:extLst>
            <c:ext xmlns:c16="http://schemas.microsoft.com/office/drawing/2014/chart" uri="{C3380CC4-5D6E-409C-BE32-E72D297353CC}">
              <c16:uniqueId val="{00000000-1628-4D0B-968D-8144064A21FE}"/>
            </c:ext>
          </c:extLst>
        </c:ser>
        <c:dLbls>
          <c:showLegendKey val="0"/>
          <c:showVal val="0"/>
          <c:showCatName val="0"/>
          <c:showSerName val="0"/>
          <c:showPercent val="0"/>
          <c:showBubbleSize val="0"/>
        </c:dLbls>
        <c:axId val="926097056"/>
        <c:axId val="926094760"/>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1</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1</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1</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1</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1</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1</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1</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1</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1</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1</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c:ext xmlns:c16="http://schemas.microsoft.com/office/drawing/2014/chart" uri="{C3380CC4-5D6E-409C-BE32-E72D297353CC}">
              <c16:uniqueId val="{00000001-1628-4D0B-968D-8144064A21FE}"/>
            </c:ext>
          </c:extLst>
        </c:ser>
        <c:dLbls>
          <c:showLegendKey val="0"/>
          <c:showVal val="0"/>
          <c:showCatName val="0"/>
          <c:showSerName val="0"/>
          <c:showPercent val="0"/>
          <c:showBubbleSize val="0"/>
        </c:dLbls>
        <c:axId val="926100664"/>
        <c:axId val="926102960"/>
      </c:scatterChart>
      <c:valAx>
        <c:axId val="926097056"/>
        <c:scaling>
          <c:orientation val="minMax"/>
          <c:max val="11"/>
          <c:min val="3"/>
        </c:scaling>
        <c:delete val="1"/>
        <c:axPos val="b"/>
        <c:numFmt formatCode="General" sourceLinked="1"/>
        <c:majorTickMark val="none"/>
        <c:minorTickMark val="none"/>
        <c:tickLblPos val="nextTo"/>
        <c:crossAx val="926094760"/>
        <c:crossesAt val="-1000000"/>
        <c:crossBetween val="midCat"/>
      </c:valAx>
      <c:valAx>
        <c:axId val="926094760"/>
        <c:scaling>
          <c:orientation val="minMax"/>
          <c:max val="7000"/>
          <c:min val="50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097056"/>
        <c:crosses val="autoZero"/>
        <c:crossBetween val="midCat"/>
      </c:valAx>
      <c:valAx>
        <c:axId val="926102960"/>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100664"/>
        <c:crosses val="max"/>
        <c:crossBetween val="midCat"/>
      </c:valAx>
      <c:valAx>
        <c:axId val="926100664"/>
        <c:scaling>
          <c:orientation val="minMax"/>
        </c:scaling>
        <c:delete val="1"/>
        <c:axPos val="b"/>
        <c:numFmt formatCode="General" sourceLinked="1"/>
        <c:majorTickMark val="out"/>
        <c:minorTickMark val="none"/>
        <c:tickLblPos val="nextTo"/>
        <c:crossAx val="92610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-9295.89</c:v>
                </c:pt>
                <c:pt idx="1">
                  <c:v>-9620.32</c:v>
                </c:pt>
                <c:pt idx="2">
                  <c:v>-9653.11</c:v>
                </c:pt>
                <c:pt idx="3">
                  <c:v>-9692.84</c:v>
                </c:pt>
                <c:pt idx="4">
                  <c:v>-9707.91</c:v>
                </c:pt>
                <c:pt idx="5">
                  <c:v>-9695.4500000000007</c:v>
                </c:pt>
                <c:pt idx="6">
                  <c:v>-9720.06</c:v>
                </c:pt>
                <c:pt idx="7">
                  <c:v>-9713.18</c:v>
                </c:pt>
                <c:pt idx="8">
                  <c:v>-9721.42</c:v>
                </c:pt>
                <c:pt idx="9">
                  <c:v>-9715.2099999999991</c:v>
                </c:pt>
                <c:pt idx="10">
                  <c:v>-9758.7099999999991</c:v>
                </c:pt>
                <c:pt idx="11">
                  <c:v>-9776.8799999999992</c:v>
                </c:pt>
                <c:pt idx="12">
                  <c:v>-9642.4699999999993</c:v>
                </c:pt>
                <c:pt idx="13">
                  <c:v>-9060.9599999999991</c:v>
                </c:pt>
                <c:pt idx="14">
                  <c:v>-8509.52</c:v>
                </c:pt>
                <c:pt idx="15">
                  <c:v>-8512.4</c:v>
                </c:pt>
                <c:pt idx="16">
                  <c:v>-9442.3700000000008</c:v>
                </c:pt>
                <c:pt idx="17">
                  <c:v>-9894.89</c:v>
                </c:pt>
                <c:pt idx="18">
                  <c:v>-10008.200000000001</c:v>
                </c:pt>
                <c:pt idx="19">
                  <c:v>-10021.299999999999</c:v>
                </c:pt>
                <c:pt idx="20">
                  <c:v>-9870.01</c:v>
                </c:pt>
                <c:pt idx="21">
                  <c:v>-9786.09</c:v>
                </c:pt>
                <c:pt idx="22">
                  <c:v>-9750.89</c:v>
                </c:pt>
                <c:pt idx="23">
                  <c:v>-9754.4699999999993</c:v>
                </c:pt>
                <c:pt idx="24">
                  <c:v>-9729.52</c:v>
                </c:pt>
                <c:pt idx="25">
                  <c:v>-9735.57</c:v>
                </c:pt>
                <c:pt idx="26">
                  <c:v>-9710.32</c:v>
                </c:pt>
                <c:pt idx="27">
                  <c:v>-9718.6200000000008</c:v>
                </c:pt>
                <c:pt idx="28">
                  <c:v>-9699.0499999999993</c:v>
                </c:pt>
                <c:pt idx="29">
                  <c:v>-9692.98</c:v>
                </c:pt>
                <c:pt idx="30">
                  <c:v>-9678.9500000000007</c:v>
                </c:pt>
                <c:pt idx="31">
                  <c:v>-9673.93</c:v>
                </c:pt>
                <c:pt idx="32">
                  <c:v>-9665.18</c:v>
                </c:pt>
                <c:pt idx="33">
                  <c:v>-9638.65</c:v>
                </c:pt>
                <c:pt idx="34">
                  <c:v>-9626.44</c:v>
                </c:pt>
                <c:pt idx="35">
                  <c:v>-9585.42</c:v>
                </c:pt>
                <c:pt idx="36">
                  <c:v>-9570.11</c:v>
                </c:pt>
                <c:pt idx="37">
                  <c:v>-9528.26</c:v>
                </c:pt>
                <c:pt idx="38">
                  <c:v>-9510.0400000000009</c:v>
                </c:pt>
                <c:pt idx="39">
                  <c:v>-9463.08</c:v>
                </c:pt>
                <c:pt idx="40">
                  <c:v>-9457.43</c:v>
                </c:pt>
                <c:pt idx="41">
                  <c:v>-9421.69</c:v>
                </c:pt>
                <c:pt idx="42">
                  <c:v>-9418.4500000000007</c:v>
                </c:pt>
                <c:pt idx="43">
                  <c:v>-9392.89</c:v>
                </c:pt>
                <c:pt idx="44">
                  <c:v>-9395.52</c:v>
                </c:pt>
                <c:pt idx="45">
                  <c:v>-9403.76</c:v>
                </c:pt>
                <c:pt idx="46">
                  <c:v>-9441.33</c:v>
                </c:pt>
                <c:pt idx="47">
                  <c:v>-9487.93</c:v>
                </c:pt>
                <c:pt idx="48">
                  <c:v>-9535</c:v>
                </c:pt>
                <c:pt idx="49">
                  <c:v>-9591.92</c:v>
                </c:pt>
                <c:pt idx="50">
                  <c:v>-9623.51</c:v>
                </c:pt>
                <c:pt idx="51">
                  <c:v>-9653.64</c:v>
                </c:pt>
                <c:pt idx="52">
                  <c:v>-9668.94</c:v>
                </c:pt>
                <c:pt idx="53">
                  <c:v>-9687.35</c:v>
                </c:pt>
                <c:pt idx="54">
                  <c:v>-9680.69</c:v>
                </c:pt>
                <c:pt idx="55">
                  <c:v>-9698.16</c:v>
                </c:pt>
                <c:pt idx="56">
                  <c:v>-9683.68</c:v>
                </c:pt>
                <c:pt idx="57">
                  <c:v>-9702.5400000000009</c:v>
                </c:pt>
                <c:pt idx="58">
                  <c:v>-9677.77</c:v>
                </c:pt>
                <c:pt idx="59">
                  <c:v>-9675.9500000000007</c:v>
                </c:pt>
                <c:pt idx="60">
                  <c:v>-9688.6299999999992</c:v>
                </c:pt>
                <c:pt idx="61">
                  <c:v>-9692.6299999999992</c:v>
                </c:pt>
                <c:pt idx="62">
                  <c:v>-9678.34</c:v>
                </c:pt>
                <c:pt idx="63">
                  <c:v>-9670.26</c:v>
                </c:pt>
                <c:pt idx="64">
                  <c:v>-9675.26</c:v>
                </c:pt>
                <c:pt idx="65">
                  <c:v>-9661.24</c:v>
                </c:pt>
                <c:pt idx="66">
                  <c:v>-9661.09</c:v>
                </c:pt>
                <c:pt idx="67">
                  <c:v>-9646.35</c:v>
                </c:pt>
                <c:pt idx="68">
                  <c:v>-9664.3799999999992</c:v>
                </c:pt>
                <c:pt idx="69">
                  <c:v>-9657.91</c:v>
                </c:pt>
                <c:pt idx="70">
                  <c:v>-9646.26</c:v>
                </c:pt>
                <c:pt idx="71">
                  <c:v>-9640.85</c:v>
                </c:pt>
                <c:pt idx="72">
                  <c:v>-9669.3799999999992</c:v>
                </c:pt>
                <c:pt idx="73">
                  <c:v>-9649.61</c:v>
                </c:pt>
                <c:pt idx="74">
                  <c:v>-9659.7099999999991</c:v>
                </c:pt>
                <c:pt idx="75">
                  <c:v>-9671.7999999999993</c:v>
                </c:pt>
                <c:pt idx="76">
                  <c:v>-9681.82</c:v>
                </c:pt>
                <c:pt idx="77">
                  <c:v>-9684.27</c:v>
                </c:pt>
                <c:pt idx="78">
                  <c:v>-9692.7900000000009</c:v>
                </c:pt>
                <c:pt idx="79">
                  <c:v>-9659.35</c:v>
                </c:pt>
                <c:pt idx="80">
                  <c:v>-9614.32</c:v>
                </c:pt>
                <c:pt idx="81">
                  <c:v>-9618.06</c:v>
                </c:pt>
                <c:pt idx="82">
                  <c:v>-9649.44</c:v>
                </c:pt>
                <c:pt idx="83">
                  <c:v>-9647.1200000000008</c:v>
                </c:pt>
                <c:pt idx="84">
                  <c:v>-9626.41</c:v>
                </c:pt>
                <c:pt idx="85">
                  <c:v>-9681.5400000000009</c:v>
                </c:pt>
                <c:pt idx="86">
                  <c:v>-9696.73</c:v>
                </c:pt>
                <c:pt idx="87">
                  <c:v>-9741.9699999999993</c:v>
                </c:pt>
                <c:pt idx="88">
                  <c:v>-9747.1</c:v>
                </c:pt>
                <c:pt idx="89">
                  <c:v>-9813.08</c:v>
                </c:pt>
                <c:pt idx="90">
                  <c:v>-9807.31</c:v>
                </c:pt>
                <c:pt idx="91">
                  <c:v>-9819.93</c:v>
                </c:pt>
                <c:pt idx="92">
                  <c:v>-9814.57</c:v>
                </c:pt>
                <c:pt idx="93">
                  <c:v>-9826.6200000000008</c:v>
                </c:pt>
                <c:pt idx="94">
                  <c:v>-9826.44</c:v>
                </c:pt>
                <c:pt idx="95">
                  <c:v>-9838.91</c:v>
                </c:pt>
                <c:pt idx="96">
                  <c:v>-9868.8700000000008</c:v>
                </c:pt>
                <c:pt idx="97">
                  <c:v>-9875.92</c:v>
                </c:pt>
                <c:pt idx="98">
                  <c:v>-9693.36</c:v>
                </c:pt>
                <c:pt idx="99">
                  <c:v>-9072.2800000000007</c:v>
                </c:pt>
                <c:pt idx="100">
                  <c:v>-8592.5499999999993</c:v>
                </c:pt>
                <c:pt idx="101">
                  <c:v>-8741.91</c:v>
                </c:pt>
                <c:pt idx="102">
                  <c:v>-9698.6200000000008</c:v>
                </c:pt>
                <c:pt idx="103">
                  <c:v>-9996.39</c:v>
                </c:pt>
                <c:pt idx="104">
                  <c:v>-10137.6</c:v>
                </c:pt>
                <c:pt idx="105">
                  <c:v>-10126.1</c:v>
                </c:pt>
                <c:pt idx="106">
                  <c:v>-9989.89</c:v>
                </c:pt>
                <c:pt idx="107">
                  <c:v>-9903.14</c:v>
                </c:pt>
                <c:pt idx="108">
                  <c:v>-9903.43</c:v>
                </c:pt>
                <c:pt idx="109">
                  <c:v>-9898.8700000000008</c:v>
                </c:pt>
                <c:pt idx="110">
                  <c:v>-9894.7099999999991</c:v>
                </c:pt>
                <c:pt idx="111">
                  <c:v>-9880.61</c:v>
                </c:pt>
                <c:pt idx="112">
                  <c:v>-9876.7099999999991</c:v>
                </c:pt>
                <c:pt idx="113">
                  <c:v>-9872.9599999999991</c:v>
                </c:pt>
                <c:pt idx="114">
                  <c:v>-9876.33</c:v>
                </c:pt>
                <c:pt idx="115">
                  <c:v>-9874.5300000000007</c:v>
                </c:pt>
                <c:pt idx="116">
                  <c:v>-9858.98</c:v>
                </c:pt>
                <c:pt idx="117">
                  <c:v>-9872.48</c:v>
                </c:pt>
                <c:pt idx="118">
                  <c:v>-9858.77</c:v>
                </c:pt>
                <c:pt idx="119">
                  <c:v>-9864.76</c:v>
                </c:pt>
                <c:pt idx="120">
                  <c:v>-9838</c:v>
                </c:pt>
                <c:pt idx="121">
                  <c:v>-9839.51</c:v>
                </c:pt>
                <c:pt idx="122">
                  <c:v>-9809.43</c:v>
                </c:pt>
                <c:pt idx="123">
                  <c:v>-9799.2800000000007</c:v>
                </c:pt>
                <c:pt idx="124">
                  <c:v>-9762.23</c:v>
                </c:pt>
                <c:pt idx="125">
                  <c:v>-9757.0300000000007</c:v>
                </c:pt>
                <c:pt idx="126">
                  <c:v>-9734.81</c:v>
                </c:pt>
                <c:pt idx="127">
                  <c:v>-9722.19</c:v>
                </c:pt>
                <c:pt idx="128">
                  <c:v>-9725.01</c:v>
                </c:pt>
                <c:pt idx="129">
                  <c:v>-9719.8799999999992</c:v>
                </c:pt>
                <c:pt idx="130">
                  <c:v>-9730.94</c:v>
                </c:pt>
                <c:pt idx="131">
                  <c:v>-9744.3700000000008</c:v>
                </c:pt>
                <c:pt idx="132">
                  <c:v>-9786.81</c:v>
                </c:pt>
                <c:pt idx="133">
                  <c:v>-9834.9599999999991</c:v>
                </c:pt>
                <c:pt idx="134">
                  <c:v>-9903.7099999999991</c:v>
                </c:pt>
                <c:pt idx="135">
                  <c:v>-9954.82</c:v>
                </c:pt>
                <c:pt idx="136">
                  <c:v>-10004.6</c:v>
                </c:pt>
                <c:pt idx="137">
                  <c:v>-10021</c:v>
                </c:pt>
                <c:pt idx="138">
                  <c:v>-10049.5</c:v>
                </c:pt>
                <c:pt idx="139">
                  <c:v>-10058.799999999999</c:v>
                </c:pt>
                <c:pt idx="140">
                  <c:v>-10067.299999999999</c:v>
                </c:pt>
                <c:pt idx="141">
                  <c:v>-10083.299999999999</c:v>
                </c:pt>
                <c:pt idx="142">
                  <c:v>-10095.5</c:v>
                </c:pt>
                <c:pt idx="143">
                  <c:v>-10101.299999999999</c:v>
                </c:pt>
                <c:pt idx="144">
                  <c:v>-10111.200000000001</c:v>
                </c:pt>
                <c:pt idx="145">
                  <c:v>-10113</c:v>
                </c:pt>
                <c:pt idx="146">
                  <c:v>-10117.5</c:v>
                </c:pt>
                <c:pt idx="147">
                  <c:v>-10127.9</c:v>
                </c:pt>
                <c:pt idx="148">
                  <c:v>-10112.9</c:v>
                </c:pt>
                <c:pt idx="149">
                  <c:v>-10109</c:v>
                </c:pt>
                <c:pt idx="150">
                  <c:v>-10105.5</c:v>
                </c:pt>
                <c:pt idx="151">
                  <c:v>-10118.799999999999</c:v>
                </c:pt>
                <c:pt idx="152">
                  <c:v>-10100.6</c:v>
                </c:pt>
                <c:pt idx="153">
                  <c:v>-10111.299999999999</c:v>
                </c:pt>
                <c:pt idx="154">
                  <c:v>-10098.200000000001</c:v>
                </c:pt>
                <c:pt idx="155">
                  <c:v>-10092</c:v>
                </c:pt>
                <c:pt idx="156">
                  <c:v>-10091.299999999999</c:v>
                </c:pt>
                <c:pt idx="157">
                  <c:v>-10080</c:v>
                </c:pt>
                <c:pt idx="158">
                  <c:v>-10080.1</c:v>
                </c:pt>
                <c:pt idx="159">
                  <c:v>-10081.799999999999</c:v>
                </c:pt>
                <c:pt idx="160">
                  <c:v>-10088.5</c:v>
                </c:pt>
                <c:pt idx="161">
                  <c:v>-10051.1</c:v>
                </c:pt>
                <c:pt idx="162">
                  <c:v>-10020.799999999999</c:v>
                </c:pt>
                <c:pt idx="163">
                  <c:v>-10016.1</c:v>
                </c:pt>
                <c:pt idx="164">
                  <c:v>-10055.6</c:v>
                </c:pt>
                <c:pt idx="165">
                  <c:v>-10027.4</c:v>
                </c:pt>
                <c:pt idx="166">
                  <c:v>-10043.1</c:v>
                </c:pt>
                <c:pt idx="167">
                  <c:v>-10051.6</c:v>
                </c:pt>
                <c:pt idx="168">
                  <c:v>-10054.6</c:v>
                </c:pt>
                <c:pt idx="169">
                  <c:v>-10074.6</c:v>
                </c:pt>
                <c:pt idx="170">
                  <c:v>-10116</c:v>
                </c:pt>
                <c:pt idx="171">
                  <c:v>-10148.1</c:v>
                </c:pt>
                <c:pt idx="172">
                  <c:v>-10171.4</c:v>
                </c:pt>
                <c:pt idx="173">
                  <c:v>-10172.6</c:v>
                </c:pt>
                <c:pt idx="174">
                  <c:v>-10160.6</c:v>
                </c:pt>
                <c:pt idx="175">
                  <c:v>-10175.9</c:v>
                </c:pt>
                <c:pt idx="176">
                  <c:v>-10168.700000000001</c:v>
                </c:pt>
                <c:pt idx="177">
                  <c:v>-10178.799999999999</c:v>
                </c:pt>
                <c:pt idx="178">
                  <c:v>-10188.6</c:v>
                </c:pt>
                <c:pt idx="179">
                  <c:v>-10213.200000000001</c:v>
                </c:pt>
                <c:pt idx="180">
                  <c:v>-10074.9</c:v>
                </c:pt>
                <c:pt idx="181">
                  <c:v>-9655.8700000000008</c:v>
                </c:pt>
                <c:pt idx="182">
                  <c:v>-9039.92</c:v>
                </c:pt>
                <c:pt idx="183">
                  <c:v>-8967.59</c:v>
                </c:pt>
                <c:pt idx="184">
                  <c:v>-9732.36</c:v>
                </c:pt>
                <c:pt idx="185">
                  <c:v>-10210.1</c:v>
                </c:pt>
                <c:pt idx="186">
                  <c:v>-10350.4</c:v>
                </c:pt>
                <c:pt idx="187">
                  <c:v>-10472.799999999999</c:v>
                </c:pt>
                <c:pt idx="188">
                  <c:v>-10383.799999999999</c:v>
                </c:pt>
                <c:pt idx="189">
                  <c:v>-10275.799999999999</c:v>
                </c:pt>
                <c:pt idx="190">
                  <c:v>-10208.700000000001</c:v>
                </c:pt>
                <c:pt idx="191">
                  <c:v>-10205</c:v>
                </c:pt>
                <c:pt idx="192">
                  <c:v>-10191.799999999999</c:v>
                </c:pt>
                <c:pt idx="193">
                  <c:v>-10196.299999999999</c:v>
                </c:pt>
                <c:pt idx="194">
                  <c:v>-10187.6</c:v>
                </c:pt>
                <c:pt idx="195">
                  <c:v>-10188</c:v>
                </c:pt>
                <c:pt idx="196">
                  <c:v>-10172</c:v>
                </c:pt>
                <c:pt idx="197">
                  <c:v>-10147.299999999999</c:v>
                </c:pt>
                <c:pt idx="198">
                  <c:v>-10151.4</c:v>
                </c:pt>
                <c:pt idx="199">
                  <c:v>-10130.9</c:v>
                </c:pt>
                <c:pt idx="200">
                  <c:v>-10137.1</c:v>
                </c:pt>
                <c:pt idx="201">
                  <c:v>-10105.200000000001</c:v>
                </c:pt>
                <c:pt idx="202">
                  <c:v>-10081.200000000001</c:v>
                </c:pt>
                <c:pt idx="203">
                  <c:v>-10055.200000000001</c:v>
                </c:pt>
                <c:pt idx="204">
                  <c:v>-10042.799999999999</c:v>
                </c:pt>
                <c:pt idx="205">
                  <c:v>-10011</c:v>
                </c:pt>
                <c:pt idx="206">
                  <c:v>-9988.86</c:v>
                </c:pt>
                <c:pt idx="207">
                  <c:v>-9961.61</c:v>
                </c:pt>
                <c:pt idx="208">
                  <c:v>-9933.76</c:v>
                </c:pt>
                <c:pt idx="209">
                  <c:v>-9913.2000000000007</c:v>
                </c:pt>
                <c:pt idx="210">
                  <c:v>-9897.5</c:v>
                </c:pt>
                <c:pt idx="211">
                  <c:v>-9904.9500000000007</c:v>
                </c:pt>
                <c:pt idx="212">
                  <c:v>-9890.27</c:v>
                </c:pt>
                <c:pt idx="213">
                  <c:v>-9900.1299999999992</c:v>
                </c:pt>
                <c:pt idx="214">
                  <c:v>-9920.36</c:v>
                </c:pt>
                <c:pt idx="215">
                  <c:v>-9973.85</c:v>
                </c:pt>
                <c:pt idx="216">
                  <c:v>-10016.9</c:v>
                </c:pt>
                <c:pt idx="217">
                  <c:v>-10056.6</c:v>
                </c:pt>
                <c:pt idx="218">
                  <c:v>-10082.700000000001</c:v>
                </c:pt>
                <c:pt idx="219">
                  <c:v>-10119</c:v>
                </c:pt>
                <c:pt idx="220">
                  <c:v>-10129.299999999999</c:v>
                </c:pt>
                <c:pt idx="221">
                  <c:v>-10152.5</c:v>
                </c:pt>
                <c:pt idx="222">
                  <c:v>-10151.299999999999</c:v>
                </c:pt>
                <c:pt idx="223">
                  <c:v>-10146.5</c:v>
                </c:pt>
                <c:pt idx="224">
                  <c:v>-10146.799999999999</c:v>
                </c:pt>
                <c:pt idx="225">
                  <c:v>-10138.4</c:v>
                </c:pt>
                <c:pt idx="226">
                  <c:v>-10148.9</c:v>
                </c:pt>
                <c:pt idx="227">
                  <c:v>-10138.9</c:v>
                </c:pt>
                <c:pt idx="228">
                  <c:v>-10151.299999999999</c:v>
                </c:pt>
                <c:pt idx="229">
                  <c:v>-10130.200000000001</c:v>
                </c:pt>
                <c:pt idx="230">
                  <c:v>-10129.4</c:v>
                </c:pt>
                <c:pt idx="231">
                  <c:v>-10112.9</c:v>
                </c:pt>
                <c:pt idx="232">
                  <c:v>-10115.299999999999</c:v>
                </c:pt>
                <c:pt idx="233">
                  <c:v>-10106.700000000001</c:v>
                </c:pt>
                <c:pt idx="234">
                  <c:v>-10105.299999999999</c:v>
                </c:pt>
                <c:pt idx="235">
                  <c:v>-10094.1</c:v>
                </c:pt>
                <c:pt idx="236">
                  <c:v>-10101.5</c:v>
                </c:pt>
                <c:pt idx="237">
                  <c:v>-10085.200000000001</c:v>
                </c:pt>
                <c:pt idx="238">
                  <c:v>-10086</c:v>
                </c:pt>
                <c:pt idx="239">
                  <c:v>-10081.700000000001</c:v>
                </c:pt>
                <c:pt idx="240">
                  <c:v>-10083.9</c:v>
                </c:pt>
                <c:pt idx="241">
                  <c:v>-10081.799999999999</c:v>
                </c:pt>
                <c:pt idx="242">
                  <c:v>-10069</c:v>
                </c:pt>
                <c:pt idx="243">
                  <c:v>-10057.6</c:v>
                </c:pt>
                <c:pt idx="244">
                  <c:v>-10010</c:v>
                </c:pt>
                <c:pt idx="245">
                  <c:v>-9993.9500000000007</c:v>
                </c:pt>
                <c:pt idx="246">
                  <c:v>-9988.56</c:v>
                </c:pt>
                <c:pt idx="247">
                  <c:v>-10011.299999999999</c:v>
                </c:pt>
                <c:pt idx="248">
                  <c:v>-9984.08</c:v>
                </c:pt>
                <c:pt idx="249">
                  <c:v>-9995.18</c:v>
                </c:pt>
                <c:pt idx="250">
                  <c:v>-10001.4</c:v>
                </c:pt>
                <c:pt idx="251">
                  <c:v>-10018.4</c:v>
                </c:pt>
                <c:pt idx="252">
                  <c:v>-10027.299999999999</c:v>
                </c:pt>
                <c:pt idx="253">
                  <c:v>-10062.299999999999</c:v>
                </c:pt>
                <c:pt idx="254">
                  <c:v>-10090.9</c:v>
                </c:pt>
                <c:pt idx="255">
                  <c:v>-10087.700000000001</c:v>
                </c:pt>
                <c:pt idx="256">
                  <c:v>-10085.9</c:v>
                </c:pt>
                <c:pt idx="257">
                  <c:v>-10085.5</c:v>
                </c:pt>
                <c:pt idx="258">
                  <c:v>-10077.700000000001</c:v>
                </c:pt>
                <c:pt idx="259">
                  <c:v>-10065</c:v>
                </c:pt>
                <c:pt idx="260">
                  <c:v>-10071</c:v>
                </c:pt>
                <c:pt idx="261">
                  <c:v>-10080.5</c:v>
                </c:pt>
                <c:pt idx="262">
                  <c:v>-10046.299999999999</c:v>
                </c:pt>
                <c:pt idx="263">
                  <c:v>-9776.2900000000009</c:v>
                </c:pt>
                <c:pt idx="264">
                  <c:v>-9142.85</c:v>
                </c:pt>
                <c:pt idx="265">
                  <c:v>-8790.84</c:v>
                </c:pt>
                <c:pt idx="266">
                  <c:v>-9194.24</c:v>
                </c:pt>
                <c:pt idx="267">
                  <c:v>-10014.4</c:v>
                </c:pt>
                <c:pt idx="268">
                  <c:v>-10203.4</c:v>
                </c:pt>
                <c:pt idx="269">
                  <c:v>-10310.9</c:v>
                </c:pt>
                <c:pt idx="270">
                  <c:v>-10249</c:v>
                </c:pt>
                <c:pt idx="271">
                  <c:v>-10120.4</c:v>
                </c:pt>
                <c:pt idx="272">
                  <c:v>-10043.6</c:v>
                </c:pt>
                <c:pt idx="273">
                  <c:v>-10019.6</c:v>
                </c:pt>
                <c:pt idx="274">
                  <c:v>-10009.200000000001</c:v>
                </c:pt>
                <c:pt idx="275">
                  <c:v>-10007.700000000001</c:v>
                </c:pt>
                <c:pt idx="276">
                  <c:v>-9990.98</c:v>
                </c:pt>
                <c:pt idx="277">
                  <c:v>-9987.9</c:v>
                </c:pt>
                <c:pt idx="278">
                  <c:v>-9969.01</c:v>
                </c:pt>
                <c:pt idx="279">
                  <c:v>-9968.51</c:v>
                </c:pt>
                <c:pt idx="280">
                  <c:v>-9953.92</c:v>
                </c:pt>
                <c:pt idx="281">
                  <c:v>-9942.6299999999992</c:v>
                </c:pt>
                <c:pt idx="282">
                  <c:v>-9916.3799999999992</c:v>
                </c:pt>
                <c:pt idx="283">
                  <c:v>-9909.18</c:v>
                </c:pt>
                <c:pt idx="284">
                  <c:v>-9883.32</c:v>
                </c:pt>
                <c:pt idx="285">
                  <c:v>-9873.4</c:v>
                </c:pt>
                <c:pt idx="286">
                  <c:v>-9846.1200000000008</c:v>
                </c:pt>
                <c:pt idx="287">
                  <c:v>-9816.58</c:v>
                </c:pt>
                <c:pt idx="288">
                  <c:v>-9789.34</c:v>
                </c:pt>
                <c:pt idx="289">
                  <c:v>-9757.01</c:v>
                </c:pt>
                <c:pt idx="290">
                  <c:v>-9726.4500000000007</c:v>
                </c:pt>
                <c:pt idx="291">
                  <c:v>-9699.7900000000009</c:v>
                </c:pt>
                <c:pt idx="292">
                  <c:v>-9697.07</c:v>
                </c:pt>
                <c:pt idx="293">
                  <c:v>-9669.5300000000007</c:v>
                </c:pt>
                <c:pt idx="294">
                  <c:v>-9658.2000000000007</c:v>
                </c:pt>
                <c:pt idx="295">
                  <c:v>-9651.3799999999992</c:v>
                </c:pt>
                <c:pt idx="296">
                  <c:v>-9691.5499999999993</c:v>
                </c:pt>
                <c:pt idx="297">
                  <c:v>-9729.14</c:v>
                </c:pt>
                <c:pt idx="298">
                  <c:v>-9777.19</c:v>
                </c:pt>
                <c:pt idx="299">
                  <c:v>-9817.67</c:v>
                </c:pt>
                <c:pt idx="300">
                  <c:v>-9869.42</c:v>
                </c:pt>
                <c:pt idx="301">
                  <c:v>-9890.8700000000008</c:v>
                </c:pt>
                <c:pt idx="302">
                  <c:v>-9907.2900000000009</c:v>
                </c:pt>
                <c:pt idx="303">
                  <c:v>-9920.64</c:v>
                </c:pt>
                <c:pt idx="304">
                  <c:v>-9930.67</c:v>
                </c:pt>
                <c:pt idx="305">
                  <c:v>-9937.68</c:v>
                </c:pt>
                <c:pt idx="306">
                  <c:v>-9934.39</c:v>
                </c:pt>
                <c:pt idx="307">
                  <c:v>-9946.65</c:v>
                </c:pt>
                <c:pt idx="308">
                  <c:v>-9936.2800000000007</c:v>
                </c:pt>
                <c:pt idx="309">
                  <c:v>-9944.59</c:v>
                </c:pt>
                <c:pt idx="310">
                  <c:v>-9934.23</c:v>
                </c:pt>
                <c:pt idx="311">
                  <c:v>-9941.09</c:v>
                </c:pt>
                <c:pt idx="312">
                  <c:v>-9928.56</c:v>
                </c:pt>
                <c:pt idx="313">
                  <c:v>-9930.1200000000008</c:v>
                </c:pt>
                <c:pt idx="314">
                  <c:v>-9921.1</c:v>
                </c:pt>
                <c:pt idx="315">
                  <c:v>-9918.6299999999992</c:v>
                </c:pt>
                <c:pt idx="316">
                  <c:v>-9903.8700000000008</c:v>
                </c:pt>
                <c:pt idx="317">
                  <c:v>-9909.9</c:v>
                </c:pt>
                <c:pt idx="318">
                  <c:v>-9898.01</c:v>
                </c:pt>
                <c:pt idx="319">
                  <c:v>-9889.25</c:v>
                </c:pt>
                <c:pt idx="320">
                  <c:v>-9883.81</c:v>
                </c:pt>
                <c:pt idx="321">
                  <c:v>-9879.82</c:v>
                </c:pt>
                <c:pt idx="322">
                  <c:v>-9889.15</c:v>
                </c:pt>
                <c:pt idx="323">
                  <c:v>-9880.6200000000008</c:v>
                </c:pt>
                <c:pt idx="324">
                  <c:v>-9888.9699999999993</c:v>
                </c:pt>
                <c:pt idx="325">
                  <c:v>-9872.11</c:v>
                </c:pt>
                <c:pt idx="326">
                  <c:v>-9875.93</c:v>
                </c:pt>
                <c:pt idx="327">
                  <c:v>-9824.94</c:v>
                </c:pt>
                <c:pt idx="328">
                  <c:v>-9802.16</c:v>
                </c:pt>
                <c:pt idx="329">
                  <c:v>-9782.3700000000008</c:v>
                </c:pt>
                <c:pt idx="330">
                  <c:v>-9818.15</c:v>
                </c:pt>
                <c:pt idx="331">
                  <c:v>-9783.9599999999991</c:v>
                </c:pt>
                <c:pt idx="332">
                  <c:v>-9781.2900000000009</c:v>
                </c:pt>
                <c:pt idx="333">
                  <c:v>-9808.8700000000008</c:v>
                </c:pt>
                <c:pt idx="334">
                  <c:v>-9811.27</c:v>
                </c:pt>
                <c:pt idx="335">
                  <c:v>-9832.39</c:v>
                </c:pt>
                <c:pt idx="336">
                  <c:v>-9866.2900000000009</c:v>
                </c:pt>
                <c:pt idx="337">
                  <c:v>-9907.33</c:v>
                </c:pt>
                <c:pt idx="338">
                  <c:v>-9895.18</c:v>
                </c:pt>
                <c:pt idx="339">
                  <c:v>-9910.5400000000009</c:v>
                </c:pt>
                <c:pt idx="340">
                  <c:v>-9897.76</c:v>
                </c:pt>
                <c:pt idx="341">
                  <c:v>-9899.4</c:v>
                </c:pt>
                <c:pt idx="342">
                  <c:v>-9885.32</c:v>
                </c:pt>
                <c:pt idx="343">
                  <c:v>-9899.4599999999991</c:v>
                </c:pt>
                <c:pt idx="344">
                  <c:v>-9903.43</c:v>
                </c:pt>
                <c:pt idx="345">
                  <c:v>-9914.0499999999993</c:v>
                </c:pt>
                <c:pt idx="346">
                  <c:v>-9723.23</c:v>
                </c:pt>
                <c:pt idx="347">
                  <c:v>-9106.66</c:v>
                </c:pt>
                <c:pt idx="348">
                  <c:v>-8596.5499999999993</c:v>
                </c:pt>
                <c:pt idx="349">
                  <c:v>-8729.5499999999993</c:v>
                </c:pt>
                <c:pt idx="350">
                  <c:v>-9695.75</c:v>
                </c:pt>
                <c:pt idx="351">
                  <c:v>-10034.9</c:v>
                </c:pt>
                <c:pt idx="352">
                  <c:v>-10145.200000000001</c:v>
                </c:pt>
                <c:pt idx="353">
                  <c:v>-10102.200000000001</c:v>
                </c:pt>
                <c:pt idx="354">
                  <c:v>-9972.36</c:v>
                </c:pt>
                <c:pt idx="355">
                  <c:v>-9885.02</c:v>
                </c:pt>
                <c:pt idx="356">
                  <c:v>-9869.7000000000007</c:v>
                </c:pt>
                <c:pt idx="357">
                  <c:v>-9854.86</c:v>
                </c:pt>
                <c:pt idx="358">
                  <c:v>-9849.18</c:v>
                </c:pt>
                <c:pt idx="359">
                  <c:v>-9830.06</c:v>
                </c:pt>
                <c:pt idx="360">
                  <c:v>-9826.27</c:v>
                </c:pt>
                <c:pt idx="361">
                  <c:v>-9806.5499999999993</c:v>
                </c:pt>
                <c:pt idx="362">
                  <c:v>-9805.07</c:v>
                </c:pt>
                <c:pt idx="363">
                  <c:v>-9791.5499999999993</c:v>
                </c:pt>
                <c:pt idx="364">
                  <c:v>-9783.34</c:v>
                </c:pt>
                <c:pt idx="365">
                  <c:v>-9765.31</c:v>
                </c:pt>
                <c:pt idx="366">
                  <c:v>-9755.7099999999991</c:v>
                </c:pt>
                <c:pt idx="367">
                  <c:v>-9729.93</c:v>
                </c:pt>
                <c:pt idx="368">
                  <c:v>-9714.17</c:v>
                </c:pt>
                <c:pt idx="369">
                  <c:v>-9699.7800000000007</c:v>
                </c:pt>
                <c:pt idx="370">
                  <c:v>-9664.51</c:v>
                </c:pt>
                <c:pt idx="371">
                  <c:v>-9633.2900000000009</c:v>
                </c:pt>
                <c:pt idx="372">
                  <c:v>-9589.58</c:v>
                </c:pt>
                <c:pt idx="373">
                  <c:v>-9578.1</c:v>
                </c:pt>
                <c:pt idx="374">
                  <c:v>-9545.2199999999993</c:v>
                </c:pt>
                <c:pt idx="375">
                  <c:v>-9529.2199999999993</c:v>
                </c:pt>
                <c:pt idx="376">
                  <c:v>-9507.32</c:v>
                </c:pt>
                <c:pt idx="377">
                  <c:v>-9506.15</c:v>
                </c:pt>
                <c:pt idx="378">
                  <c:v>-9504.41</c:v>
                </c:pt>
                <c:pt idx="379">
                  <c:v>-9534.89</c:v>
                </c:pt>
                <c:pt idx="380">
                  <c:v>-9569.83</c:v>
                </c:pt>
                <c:pt idx="381">
                  <c:v>-9628.02</c:v>
                </c:pt>
                <c:pt idx="382">
                  <c:v>-9677.2999999999993</c:v>
                </c:pt>
                <c:pt idx="383">
                  <c:v>-9720.2999999999993</c:v>
                </c:pt>
                <c:pt idx="384">
                  <c:v>-9748.06</c:v>
                </c:pt>
                <c:pt idx="385">
                  <c:v>-9771.42</c:v>
                </c:pt>
                <c:pt idx="386">
                  <c:v>-9803.2000000000007</c:v>
                </c:pt>
                <c:pt idx="387">
                  <c:v>-9803.7900000000009</c:v>
                </c:pt>
                <c:pt idx="388">
                  <c:v>-9808.36</c:v>
                </c:pt>
                <c:pt idx="389">
                  <c:v>-9810.8700000000008</c:v>
                </c:pt>
                <c:pt idx="390">
                  <c:v>-9828.2000000000007</c:v>
                </c:pt>
                <c:pt idx="391">
                  <c:v>-9819.43</c:v>
                </c:pt>
                <c:pt idx="392">
                  <c:v>-9826.09</c:v>
                </c:pt>
                <c:pt idx="393">
                  <c:v>-9816.25</c:v>
                </c:pt>
                <c:pt idx="394">
                  <c:v>-9823.9699999999993</c:v>
                </c:pt>
                <c:pt idx="395">
                  <c:v>-9814.94</c:v>
                </c:pt>
                <c:pt idx="396">
                  <c:v>-9822.5400000000009</c:v>
                </c:pt>
                <c:pt idx="397">
                  <c:v>-9807.4</c:v>
                </c:pt>
                <c:pt idx="398">
                  <c:v>-9807.69</c:v>
                </c:pt>
                <c:pt idx="399">
                  <c:v>-9802.2199999999993</c:v>
                </c:pt>
                <c:pt idx="400">
                  <c:v>-9794.7900000000009</c:v>
                </c:pt>
                <c:pt idx="401">
                  <c:v>-9803.82</c:v>
                </c:pt>
                <c:pt idx="402">
                  <c:v>-9795.4500000000007</c:v>
                </c:pt>
                <c:pt idx="403">
                  <c:v>-9802.61</c:v>
                </c:pt>
                <c:pt idx="404">
                  <c:v>-9796.09</c:v>
                </c:pt>
                <c:pt idx="405">
                  <c:v>-9794.6200000000008</c:v>
                </c:pt>
                <c:pt idx="406">
                  <c:v>-9781.57</c:v>
                </c:pt>
                <c:pt idx="407">
                  <c:v>-9801.99</c:v>
                </c:pt>
                <c:pt idx="408">
                  <c:v>-9795.08</c:v>
                </c:pt>
                <c:pt idx="409">
                  <c:v>-9800.9500000000007</c:v>
                </c:pt>
                <c:pt idx="410">
                  <c:v>-9783.5</c:v>
                </c:pt>
                <c:pt idx="411">
                  <c:v>-9747.6</c:v>
                </c:pt>
                <c:pt idx="412">
                  <c:v>-9717.99</c:v>
                </c:pt>
                <c:pt idx="413">
                  <c:v>-9718.5</c:v>
                </c:pt>
                <c:pt idx="414">
                  <c:v>-9741.7800000000007</c:v>
                </c:pt>
                <c:pt idx="415">
                  <c:v>-9718.25</c:v>
                </c:pt>
                <c:pt idx="416">
                  <c:v>-9718.4</c:v>
                </c:pt>
                <c:pt idx="417">
                  <c:v>-9747.39</c:v>
                </c:pt>
                <c:pt idx="418">
                  <c:v>-9762.5300000000007</c:v>
                </c:pt>
                <c:pt idx="419">
                  <c:v>-9778.75</c:v>
                </c:pt>
                <c:pt idx="420">
                  <c:v>-9829.5499999999993</c:v>
                </c:pt>
                <c:pt idx="421">
                  <c:v>-9839.7900000000009</c:v>
                </c:pt>
                <c:pt idx="422">
                  <c:v>-9846.5400000000009</c:v>
                </c:pt>
                <c:pt idx="423">
                  <c:v>-9840.2900000000009</c:v>
                </c:pt>
                <c:pt idx="424">
                  <c:v>-9851.2099999999991</c:v>
                </c:pt>
                <c:pt idx="425">
                  <c:v>-9834.5499999999993</c:v>
                </c:pt>
                <c:pt idx="426">
                  <c:v>-9842.85</c:v>
                </c:pt>
                <c:pt idx="427">
                  <c:v>-9843.59</c:v>
                </c:pt>
                <c:pt idx="428">
                  <c:v>-9870.58</c:v>
                </c:pt>
                <c:pt idx="429">
                  <c:v>-9854.91</c:v>
                </c:pt>
                <c:pt idx="430">
                  <c:v>-9639.75</c:v>
                </c:pt>
                <c:pt idx="431">
                  <c:v>-8949.6200000000008</c:v>
                </c:pt>
                <c:pt idx="432">
                  <c:v>-8509.33</c:v>
                </c:pt>
                <c:pt idx="433">
                  <c:v>-8797.32</c:v>
                </c:pt>
                <c:pt idx="434">
                  <c:v>-9755.35</c:v>
                </c:pt>
                <c:pt idx="435">
                  <c:v>-10013.4</c:v>
                </c:pt>
                <c:pt idx="436">
                  <c:v>-10117.1</c:v>
                </c:pt>
                <c:pt idx="437">
                  <c:v>-10047.299999999999</c:v>
                </c:pt>
                <c:pt idx="438">
                  <c:v>-9909.17</c:v>
                </c:pt>
                <c:pt idx="439">
                  <c:v>-9859.02</c:v>
                </c:pt>
                <c:pt idx="440">
                  <c:v>-9832.6200000000008</c:v>
                </c:pt>
                <c:pt idx="441">
                  <c:v>-9825.86</c:v>
                </c:pt>
                <c:pt idx="442">
                  <c:v>-9815.7199999999993</c:v>
                </c:pt>
                <c:pt idx="443">
                  <c:v>-9820.4500000000007</c:v>
                </c:pt>
                <c:pt idx="444">
                  <c:v>-9802.49</c:v>
                </c:pt>
                <c:pt idx="445">
                  <c:v>-9798.8799999999992</c:v>
                </c:pt>
                <c:pt idx="446">
                  <c:v>-9799.93</c:v>
                </c:pt>
                <c:pt idx="447">
                  <c:v>-9795.09</c:v>
                </c:pt>
                <c:pt idx="448">
                  <c:v>-9779.2800000000007</c:v>
                </c:pt>
                <c:pt idx="449">
                  <c:v>-9768.35</c:v>
                </c:pt>
                <c:pt idx="450">
                  <c:v>-9761.09</c:v>
                </c:pt>
                <c:pt idx="451">
                  <c:v>-9735.9500000000007</c:v>
                </c:pt>
                <c:pt idx="452">
                  <c:v>-9717.93</c:v>
                </c:pt>
                <c:pt idx="453">
                  <c:v>-9687.07</c:v>
                </c:pt>
                <c:pt idx="454">
                  <c:v>-9665.2000000000007</c:v>
                </c:pt>
                <c:pt idx="455">
                  <c:v>-9626.77</c:v>
                </c:pt>
                <c:pt idx="456">
                  <c:v>-9610.07</c:v>
                </c:pt>
                <c:pt idx="457">
                  <c:v>-9579.2900000000009</c:v>
                </c:pt>
                <c:pt idx="458">
                  <c:v>-9563.76</c:v>
                </c:pt>
                <c:pt idx="459">
                  <c:v>-9542.73</c:v>
                </c:pt>
                <c:pt idx="460">
                  <c:v>-9537.84</c:v>
                </c:pt>
                <c:pt idx="461">
                  <c:v>-9528.94</c:v>
                </c:pt>
                <c:pt idx="462">
                  <c:v>-9532.7099999999991</c:v>
                </c:pt>
                <c:pt idx="463">
                  <c:v>-9556.43</c:v>
                </c:pt>
                <c:pt idx="464">
                  <c:v>-9596.6299999999992</c:v>
                </c:pt>
                <c:pt idx="465">
                  <c:v>-9655.69</c:v>
                </c:pt>
                <c:pt idx="466">
                  <c:v>-9687.36</c:v>
                </c:pt>
                <c:pt idx="467">
                  <c:v>-9736.92</c:v>
                </c:pt>
                <c:pt idx="468">
                  <c:v>-9769.7099999999991</c:v>
                </c:pt>
                <c:pt idx="469">
                  <c:v>-9796.3700000000008</c:v>
                </c:pt>
                <c:pt idx="470">
                  <c:v>-9801.26</c:v>
                </c:pt>
                <c:pt idx="471">
                  <c:v>-9818.1200000000008</c:v>
                </c:pt>
                <c:pt idx="472">
                  <c:v>-9821.39</c:v>
                </c:pt>
                <c:pt idx="473">
                  <c:v>-9838.06</c:v>
                </c:pt>
                <c:pt idx="474">
                  <c:v>-9829.08</c:v>
                </c:pt>
                <c:pt idx="475">
                  <c:v>-9835.99</c:v>
                </c:pt>
                <c:pt idx="476">
                  <c:v>-9834.25</c:v>
                </c:pt>
                <c:pt idx="477">
                  <c:v>-9837.58</c:v>
                </c:pt>
                <c:pt idx="478">
                  <c:v>-9844.8700000000008</c:v>
                </c:pt>
                <c:pt idx="479">
                  <c:v>-9841.06</c:v>
                </c:pt>
                <c:pt idx="480">
                  <c:v>-9829.85</c:v>
                </c:pt>
                <c:pt idx="481">
                  <c:v>-9832.81</c:v>
                </c:pt>
                <c:pt idx="482">
                  <c:v>-9842.34</c:v>
                </c:pt>
                <c:pt idx="483">
                  <c:v>-9824.42</c:v>
                </c:pt>
                <c:pt idx="484">
                  <c:v>-9825.9599999999991</c:v>
                </c:pt>
                <c:pt idx="485">
                  <c:v>-9810.5300000000007</c:v>
                </c:pt>
                <c:pt idx="486">
                  <c:v>-9818.2199999999993</c:v>
                </c:pt>
                <c:pt idx="487">
                  <c:v>-9814.19</c:v>
                </c:pt>
                <c:pt idx="488">
                  <c:v>-9825.69</c:v>
                </c:pt>
                <c:pt idx="489">
                  <c:v>-9813.5499999999993</c:v>
                </c:pt>
                <c:pt idx="490">
                  <c:v>-9832.24</c:v>
                </c:pt>
                <c:pt idx="491">
                  <c:v>-9832.75</c:v>
                </c:pt>
                <c:pt idx="492">
                  <c:v>-9821.34</c:v>
                </c:pt>
                <c:pt idx="493">
                  <c:v>-9826.07</c:v>
                </c:pt>
                <c:pt idx="494">
                  <c:v>-9797</c:v>
                </c:pt>
                <c:pt idx="495">
                  <c:v>-9761.25</c:v>
                </c:pt>
                <c:pt idx="496">
                  <c:v>-9758.02</c:v>
                </c:pt>
                <c:pt idx="497">
                  <c:v>-9800.58</c:v>
                </c:pt>
                <c:pt idx="498">
                  <c:v>-9769.09</c:v>
                </c:pt>
                <c:pt idx="499">
                  <c:v>-9772.2900000000009</c:v>
                </c:pt>
                <c:pt idx="500">
                  <c:v>-9795.81</c:v>
                </c:pt>
                <c:pt idx="501">
                  <c:v>-9804.6200000000008</c:v>
                </c:pt>
                <c:pt idx="502">
                  <c:v>-9828.0400000000009</c:v>
                </c:pt>
                <c:pt idx="503">
                  <c:v>-9852.9</c:v>
                </c:pt>
                <c:pt idx="504">
                  <c:v>-9891.01</c:v>
                </c:pt>
                <c:pt idx="505">
                  <c:v>-9889.59</c:v>
                </c:pt>
                <c:pt idx="506">
                  <c:v>-9904.51</c:v>
                </c:pt>
                <c:pt idx="507">
                  <c:v>-9898.8799999999992</c:v>
                </c:pt>
                <c:pt idx="508">
                  <c:v>-9896.19</c:v>
                </c:pt>
                <c:pt idx="509">
                  <c:v>-9893.27</c:v>
                </c:pt>
                <c:pt idx="510">
                  <c:v>-9899.17</c:v>
                </c:pt>
                <c:pt idx="511">
                  <c:v>-9920.86</c:v>
                </c:pt>
                <c:pt idx="512">
                  <c:v>-9931.6</c:v>
                </c:pt>
                <c:pt idx="513">
                  <c:v>-9765.98</c:v>
                </c:pt>
                <c:pt idx="514">
                  <c:v>-9232.09</c:v>
                </c:pt>
                <c:pt idx="515">
                  <c:v>-8672.7999999999993</c:v>
                </c:pt>
                <c:pt idx="516">
                  <c:v>-8746.75</c:v>
                </c:pt>
                <c:pt idx="517">
                  <c:v>-9579.42</c:v>
                </c:pt>
                <c:pt idx="518">
                  <c:v>-9969.7900000000009</c:v>
                </c:pt>
                <c:pt idx="519">
                  <c:v>-10097.5</c:v>
                </c:pt>
                <c:pt idx="520">
                  <c:v>-10156.4</c:v>
                </c:pt>
                <c:pt idx="521">
                  <c:v>-10043.1</c:v>
                </c:pt>
                <c:pt idx="522">
                  <c:v>-9946.33</c:v>
                </c:pt>
                <c:pt idx="523">
                  <c:v>-9917.23</c:v>
                </c:pt>
                <c:pt idx="524">
                  <c:v>-9908.5</c:v>
                </c:pt>
                <c:pt idx="525">
                  <c:v>-9899.27</c:v>
                </c:pt>
                <c:pt idx="526">
                  <c:v>-9890.69</c:v>
                </c:pt>
                <c:pt idx="527">
                  <c:v>-9880.58</c:v>
                </c:pt>
                <c:pt idx="528">
                  <c:v>-9872.41</c:v>
                </c:pt>
                <c:pt idx="529">
                  <c:v>-9879</c:v>
                </c:pt>
                <c:pt idx="530">
                  <c:v>-9861.0300000000007</c:v>
                </c:pt>
                <c:pt idx="531">
                  <c:v>-9849.26</c:v>
                </c:pt>
                <c:pt idx="532">
                  <c:v>-9847.92</c:v>
                </c:pt>
                <c:pt idx="533">
                  <c:v>-9842.35</c:v>
                </c:pt>
                <c:pt idx="534">
                  <c:v>-9813.7999999999993</c:v>
                </c:pt>
                <c:pt idx="535">
                  <c:v>-9815.91</c:v>
                </c:pt>
                <c:pt idx="536">
                  <c:v>-9780.5</c:v>
                </c:pt>
                <c:pt idx="537">
                  <c:v>-9767.67</c:v>
                </c:pt>
                <c:pt idx="538">
                  <c:v>-9735.5499999999993</c:v>
                </c:pt>
                <c:pt idx="539">
                  <c:v>-9716.9</c:v>
                </c:pt>
                <c:pt idx="540">
                  <c:v>-9685.1200000000008</c:v>
                </c:pt>
                <c:pt idx="541">
                  <c:v>-9654.7199999999993</c:v>
                </c:pt>
                <c:pt idx="542">
                  <c:v>-9647.5</c:v>
                </c:pt>
                <c:pt idx="543">
                  <c:v>-9635.39</c:v>
                </c:pt>
                <c:pt idx="544">
                  <c:v>-9628.67</c:v>
                </c:pt>
                <c:pt idx="545">
                  <c:v>-9641.07</c:v>
                </c:pt>
                <c:pt idx="546">
                  <c:v>-9664.68</c:v>
                </c:pt>
                <c:pt idx="547">
                  <c:v>-9692.5499999999993</c:v>
                </c:pt>
                <c:pt idx="548">
                  <c:v>-9756.7000000000007</c:v>
                </c:pt>
                <c:pt idx="549">
                  <c:v>-9800.33</c:v>
                </c:pt>
                <c:pt idx="550">
                  <c:v>-9833.8799999999992</c:v>
                </c:pt>
                <c:pt idx="551">
                  <c:v>-9862.11</c:v>
                </c:pt>
                <c:pt idx="552">
                  <c:v>-9905.83</c:v>
                </c:pt>
                <c:pt idx="553">
                  <c:v>-9910.93</c:v>
                </c:pt>
                <c:pt idx="554">
                  <c:v>-9915.83</c:v>
                </c:pt>
                <c:pt idx="555">
                  <c:v>-9925.14</c:v>
                </c:pt>
                <c:pt idx="556">
                  <c:v>-9931.5300000000007</c:v>
                </c:pt>
                <c:pt idx="557">
                  <c:v>-9930.4599999999991</c:v>
                </c:pt>
                <c:pt idx="558">
                  <c:v>-9935.64</c:v>
                </c:pt>
                <c:pt idx="559">
                  <c:v>-9935.01</c:v>
                </c:pt>
                <c:pt idx="560">
                  <c:v>-9948.85</c:v>
                </c:pt>
                <c:pt idx="561">
                  <c:v>-9943.64</c:v>
                </c:pt>
                <c:pt idx="562">
                  <c:v>-9928.99</c:v>
                </c:pt>
                <c:pt idx="563">
                  <c:v>-9944.8700000000008</c:v>
                </c:pt>
                <c:pt idx="564">
                  <c:v>-9927.9599999999991</c:v>
                </c:pt>
                <c:pt idx="565">
                  <c:v>-9931.75</c:v>
                </c:pt>
                <c:pt idx="566">
                  <c:v>-9921.09</c:v>
                </c:pt>
                <c:pt idx="567">
                  <c:v>-9928.15</c:v>
                </c:pt>
                <c:pt idx="568">
                  <c:v>-9908.4</c:v>
                </c:pt>
                <c:pt idx="569">
                  <c:v>-9919.74</c:v>
                </c:pt>
                <c:pt idx="570">
                  <c:v>-9909.84</c:v>
                </c:pt>
                <c:pt idx="571">
                  <c:v>-9918.0300000000007</c:v>
                </c:pt>
                <c:pt idx="572">
                  <c:v>-9904.01</c:v>
                </c:pt>
                <c:pt idx="573">
                  <c:v>-9907.8799999999992</c:v>
                </c:pt>
                <c:pt idx="574">
                  <c:v>-9909.41</c:v>
                </c:pt>
                <c:pt idx="575">
                  <c:v>-9909.24</c:v>
                </c:pt>
                <c:pt idx="576">
                  <c:v>-9884.4599999999991</c:v>
                </c:pt>
                <c:pt idx="577">
                  <c:v>-9847.0300000000007</c:v>
                </c:pt>
                <c:pt idx="578">
                  <c:v>-9833.32</c:v>
                </c:pt>
                <c:pt idx="579">
                  <c:v>-9861.27</c:v>
                </c:pt>
                <c:pt idx="580">
                  <c:v>-9865.33</c:v>
                </c:pt>
                <c:pt idx="581">
                  <c:v>-9846.2800000000007</c:v>
                </c:pt>
                <c:pt idx="582">
                  <c:v>-9871.69</c:v>
                </c:pt>
                <c:pt idx="583">
                  <c:v>-9871.24</c:v>
                </c:pt>
                <c:pt idx="584">
                  <c:v>-9910.8700000000008</c:v>
                </c:pt>
                <c:pt idx="585">
                  <c:v>-9915.24</c:v>
                </c:pt>
                <c:pt idx="586">
                  <c:v>-9965.2800000000007</c:v>
                </c:pt>
                <c:pt idx="587">
                  <c:v>-9963.9599999999991</c:v>
                </c:pt>
                <c:pt idx="588">
                  <c:v>-9972.09</c:v>
                </c:pt>
                <c:pt idx="589">
                  <c:v>-9968.23</c:v>
                </c:pt>
                <c:pt idx="590">
                  <c:v>-9968.2999999999993</c:v>
                </c:pt>
                <c:pt idx="591">
                  <c:v>-9966.56</c:v>
                </c:pt>
                <c:pt idx="592">
                  <c:v>-9971.35</c:v>
                </c:pt>
                <c:pt idx="593">
                  <c:v>-9988.98</c:v>
                </c:pt>
                <c:pt idx="594">
                  <c:v>-9992.06</c:v>
                </c:pt>
                <c:pt idx="595">
                  <c:v>-9879.08</c:v>
                </c:pt>
                <c:pt idx="596">
                  <c:v>-9476</c:v>
                </c:pt>
                <c:pt idx="597">
                  <c:v>-8874.19</c:v>
                </c:pt>
                <c:pt idx="598">
                  <c:v>-8725.9500000000007</c:v>
                </c:pt>
                <c:pt idx="599">
                  <c:v>-9462.9500000000007</c:v>
                </c:pt>
                <c:pt idx="600">
                  <c:v>-10004.5</c:v>
                </c:pt>
                <c:pt idx="601">
                  <c:v>-10135.799999999999</c:v>
                </c:pt>
                <c:pt idx="602">
                  <c:v>-10219.799999999999</c:v>
                </c:pt>
                <c:pt idx="603">
                  <c:v>-10135.799999999999</c:v>
                </c:pt>
                <c:pt idx="604">
                  <c:v>-10018.9</c:v>
                </c:pt>
                <c:pt idx="605">
                  <c:v>-9970.5499999999993</c:v>
                </c:pt>
                <c:pt idx="606">
                  <c:v>-9964.19</c:v>
                </c:pt>
                <c:pt idx="607">
                  <c:v>-9940.34</c:v>
                </c:pt>
                <c:pt idx="608">
                  <c:v>-9925.2800000000007</c:v>
                </c:pt>
                <c:pt idx="609">
                  <c:v>-9918.14</c:v>
                </c:pt>
                <c:pt idx="610">
                  <c:v>-9920.31</c:v>
                </c:pt>
                <c:pt idx="611">
                  <c:v>-9905.85</c:v>
                </c:pt>
                <c:pt idx="612">
                  <c:v>-9912.39</c:v>
                </c:pt>
                <c:pt idx="613">
                  <c:v>-9889.51</c:v>
                </c:pt>
                <c:pt idx="614">
                  <c:v>-9875.07</c:v>
                </c:pt>
                <c:pt idx="615">
                  <c:v>-9859.14</c:v>
                </c:pt>
                <c:pt idx="616">
                  <c:v>-9858.5499999999993</c:v>
                </c:pt>
                <c:pt idx="617">
                  <c:v>-9830.94</c:v>
                </c:pt>
                <c:pt idx="618">
                  <c:v>-9818.3799999999992</c:v>
                </c:pt>
                <c:pt idx="619">
                  <c:v>-9786.25</c:v>
                </c:pt>
                <c:pt idx="620">
                  <c:v>-9760.7800000000007</c:v>
                </c:pt>
                <c:pt idx="621">
                  <c:v>-9730.01</c:v>
                </c:pt>
                <c:pt idx="622">
                  <c:v>-9703.7900000000009</c:v>
                </c:pt>
                <c:pt idx="623">
                  <c:v>-9678.4699999999993</c:v>
                </c:pt>
                <c:pt idx="624">
                  <c:v>-9655.3700000000008</c:v>
                </c:pt>
                <c:pt idx="625">
                  <c:v>-9641.7900000000009</c:v>
                </c:pt>
                <c:pt idx="626">
                  <c:v>-9625.01</c:v>
                </c:pt>
                <c:pt idx="627">
                  <c:v>-9636.7000000000007</c:v>
                </c:pt>
                <c:pt idx="628">
                  <c:v>-9652.16</c:v>
                </c:pt>
                <c:pt idx="629">
                  <c:v>-9697.7900000000009</c:v>
                </c:pt>
                <c:pt idx="630">
                  <c:v>-9728.5</c:v>
                </c:pt>
                <c:pt idx="631">
                  <c:v>-9786.64</c:v>
                </c:pt>
                <c:pt idx="632">
                  <c:v>-9822.2199999999993</c:v>
                </c:pt>
                <c:pt idx="633">
                  <c:v>-9864.6299999999992</c:v>
                </c:pt>
                <c:pt idx="634">
                  <c:v>-9875.69</c:v>
                </c:pt>
                <c:pt idx="635">
                  <c:v>-9899.26</c:v>
                </c:pt>
                <c:pt idx="636">
                  <c:v>-9908.43</c:v>
                </c:pt>
                <c:pt idx="637">
                  <c:v>-9916.5300000000007</c:v>
                </c:pt>
                <c:pt idx="638">
                  <c:v>-9920.67</c:v>
                </c:pt>
                <c:pt idx="639">
                  <c:v>-9924.4</c:v>
                </c:pt>
                <c:pt idx="640">
                  <c:v>-9928.35</c:v>
                </c:pt>
                <c:pt idx="641">
                  <c:v>-9921.93</c:v>
                </c:pt>
                <c:pt idx="642">
                  <c:v>-9935.4599999999991</c:v>
                </c:pt>
                <c:pt idx="643">
                  <c:v>-9927.3799999999992</c:v>
                </c:pt>
                <c:pt idx="644">
                  <c:v>-9935.07</c:v>
                </c:pt>
                <c:pt idx="645">
                  <c:v>-9921.51</c:v>
                </c:pt>
                <c:pt idx="646">
                  <c:v>-9926.0499999999993</c:v>
                </c:pt>
                <c:pt idx="647">
                  <c:v>-9913</c:v>
                </c:pt>
                <c:pt idx="648">
                  <c:v>-9917.2999999999993</c:v>
                </c:pt>
                <c:pt idx="649">
                  <c:v>-9892.5499999999993</c:v>
                </c:pt>
                <c:pt idx="650">
                  <c:v>-9899.56</c:v>
                </c:pt>
                <c:pt idx="651">
                  <c:v>-9892.7099999999991</c:v>
                </c:pt>
                <c:pt idx="652">
                  <c:v>-9896.4599999999991</c:v>
                </c:pt>
                <c:pt idx="653">
                  <c:v>-9890.48</c:v>
                </c:pt>
                <c:pt idx="654">
                  <c:v>-9885.61</c:v>
                </c:pt>
                <c:pt idx="655">
                  <c:v>-9883.99</c:v>
                </c:pt>
                <c:pt idx="656">
                  <c:v>-9884.25</c:v>
                </c:pt>
                <c:pt idx="657">
                  <c:v>-9889.94</c:v>
                </c:pt>
                <c:pt idx="658">
                  <c:v>-9879.51</c:v>
                </c:pt>
                <c:pt idx="659">
                  <c:v>-9886.7800000000007</c:v>
                </c:pt>
                <c:pt idx="660">
                  <c:v>-9885.85</c:v>
                </c:pt>
                <c:pt idx="661">
                  <c:v>-9897.5300000000007</c:v>
                </c:pt>
                <c:pt idx="662">
                  <c:v>-9882.5</c:v>
                </c:pt>
                <c:pt idx="663">
                  <c:v>-9879.39</c:v>
                </c:pt>
                <c:pt idx="664">
                  <c:v>-9821.1</c:v>
                </c:pt>
                <c:pt idx="665">
                  <c:v>-9811.6200000000008</c:v>
                </c:pt>
                <c:pt idx="666">
                  <c:v>-9814.92</c:v>
                </c:pt>
                <c:pt idx="667">
                  <c:v>-9830.4</c:v>
                </c:pt>
                <c:pt idx="668">
                  <c:v>-9800.1299999999992</c:v>
                </c:pt>
                <c:pt idx="669">
                  <c:v>-9806.58</c:v>
                </c:pt>
                <c:pt idx="670">
                  <c:v>-9823.36</c:v>
                </c:pt>
                <c:pt idx="671">
                  <c:v>-9835.39</c:v>
                </c:pt>
                <c:pt idx="672">
                  <c:v>-9859.69</c:v>
                </c:pt>
                <c:pt idx="673">
                  <c:v>-9895.11</c:v>
                </c:pt>
                <c:pt idx="674">
                  <c:v>-9919.9699999999993</c:v>
                </c:pt>
                <c:pt idx="675">
                  <c:v>-9912.4</c:v>
                </c:pt>
                <c:pt idx="676">
                  <c:v>-9912.7900000000009</c:v>
                </c:pt>
                <c:pt idx="677">
                  <c:v>-9906.25</c:v>
                </c:pt>
                <c:pt idx="678">
                  <c:v>-9913.93</c:v>
                </c:pt>
                <c:pt idx="679">
                  <c:v>-9897.25</c:v>
                </c:pt>
                <c:pt idx="680">
                  <c:v>-9912.93</c:v>
                </c:pt>
                <c:pt idx="681">
                  <c:v>-9930.3799999999992</c:v>
                </c:pt>
                <c:pt idx="682">
                  <c:v>-9907.2199999999993</c:v>
                </c:pt>
                <c:pt idx="683">
                  <c:v>-9677.4500000000007</c:v>
                </c:pt>
                <c:pt idx="684">
                  <c:v>-9003.59</c:v>
                </c:pt>
                <c:pt idx="685">
                  <c:v>-8603.01</c:v>
                </c:pt>
                <c:pt idx="686">
                  <c:v>-8900.9699999999993</c:v>
                </c:pt>
                <c:pt idx="687">
                  <c:v>-9822.08</c:v>
                </c:pt>
                <c:pt idx="688">
                  <c:v>-10047.799999999999</c:v>
                </c:pt>
                <c:pt idx="689">
                  <c:v>-10166</c:v>
                </c:pt>
                <c:pt idx="690">
                  <c:v>-10093</c:v>
                </c:pt>
                <c:pt idx="691">
                  <c:v>-9976.76</c:v>
                </c:pt>
                <c:pt idx="692">
                  <c:v>-9897.8799999999992</c:v>
                </c:pt>
                <c:pt idx="693">
                  <c:v>-9891.83</c:v>
                </c:pt>
                <c:pt idx="694">
                  <c:v>-9877.59</c:v>
                </c:pt>
                <c:pt idx="695">
                  <c:v>-9879.89</c:v>
                </c:pt>
                <c:pt idx="696">
                  <c:v>-9858.3799999999992</c:v>
                </c:pt>
                <c:pt idx="697">
                  <c:v>-9857.7199999999993</c:v>
                </c:pt>
                <c:pt idx="698">
                  <c:v>-9848.9599999999991</c:v>
                </c:pt>
                <c:pt idx="699">
                  <c:v>-9835.67</c:v>
                </c:pt>
                <c:pt idx="700">
                  <c:v>-9825.66</c:v>
                </c:pt>
                <c:pt idx="701">
                  <c:v>-9820.1200000000008</c:v>
                </c:pt>
                <c:pt idx="702">
                  <c:v>-9808.92</c:v>
                </c:pt>
                <c:pt idx="703">
                  <c:v>-9797.14</c:v>
                </c:pt>
                <c:pt idx="704">
                  <c:v>-9782.91</c:v>
                </c:pt>
                <c:pt idx="705">
                  <c:v>-9755.91</c:v>
                </c:pt>
                <c:pt idx="706">
                  <c:v>-9737.77</c:v>
                </c:pt>
                <c:pt idx="707">
                  <c:v>-9701.14</c:v>
                </c:pt>
                <c:pt idx="708">
                  <c:v>-9677.39</c:v>
                </c:pt>
                <c:pt idx="709">
                  <c:v>-9640.9699999999993</c:v>
                </c:pt>
                <c:pt idx="710">
                  <c:v>-9614.5400000000009</c:v>
                </c:pt>
                <c:pt idx="711">
                  <c:v>-9580.2199999999993</c:v>
                </c:pt>
                <c:pt idx="712">
                  <c:v>-9572.4699999999993</c:v>
                </c:pt>
                <c:pt idx="713">
                  <c:v>-9550</c:v>
                </c:pt>
                <c:pt idx="714">
                  <c:v>-9549.6299999999992</c:v>
                </c:pt>
                <c:pt idx="715">
                  <c:v>-9548.7900000000009</c:v>
                </c:pt>
                <c:pt idx="716">
                  <c:v>-9573.8799999999992</c:v>
                </c:pt>
                <c:pt idx="717">
                  <c:v>-9615.73</c:v>
                </c:pt>
                <c:pt idx="718">
                  <c:v>-9670.68</c:v>
                </c:pt>
                <c:pt idx="719">
                  <c:v>-9728.7199999999993</c:v>
                </c:pt>
                <c:pt idx="720">
                  <c:v>-9772.68</c:v>
                </c:pt>
                <c:pt idx="721">
                  <c:v>-9810.86</c:v>
                </c:pt>
                <c:pt idx="722">
                  <c:v>-9831.09</c:v>
                </c:pt>
                <c:pt idx="723">
                  <c:v>-9852.39</c:v>
                </c:pt>
                <c:pt idx="724">
                  <c:v>-9847.7199999999993</c:v>
                </c:pt>
                <c:pt idx="725">
                  <c:v>-9864</c:v>
                </c:pt>
                <c:pt idx="726">
                  <c:v>-9856.32</c:v>
                </c:pt>
                <c:pt idx="727">
                  <c:v>-9869.6</c:v>
                </c:pt>
                <c:pt idx="728">
                  <c:v>-9862.5300000000007</c:v>
                </c:pt>
                <c:pt idx="729">
                  <c:v>-9859.6</c:v>
                </c:pt>
                <c:pt idx="730">
                  <c:v>-9859.6200000000008</c:v>
                </c:pt>
                <c:pt idx="731">
                  <c:v>-9865.7800000000007</c:v>
                </c:pt>
                <c:pt idx="732">
                  <c:v>-9857.4</c:v>
                </c:pt>
                <c:pt idx="733">
                  <c:v>-9857.14</c:v>
                </c:pt>
                <c:pt idx="734">
                  <c:v>-9858.4599999999991</c:v>
                </c:pt>
                <c:pt idx="735">
                  <c:v>-9842.64</c:v>
                </c:pt>
                <c:pt idx="736">
                  <c:v>-9844.58</c:v>
                </c:pt>
                <c:pt idx="737">
                  <c:v>-9838.56</c:v>
                </c:pt>
                <c:pt idx="738">
                  <c:v>-9842.61</c:v>
                </c:pt>
                <c:pt idx="739">
                  <c:v>-9829.2199999999993</c:v>
                </c:pt>
                <c:pt idx="740">
                  <c:v>-9832.93</c:v>
                </c:pt>
                <c:pt idx="741">
                  <c:v>-9825.48</c:v>
                </c:pt>
                <c:pt idx="742">
                  <c:v>-9838.2000000000007</c:v>
                </c:pt>
                <c:pt idx="743">
                  <c:v>-9824.41</c:v>
                </c:pt>
                <c:pt idx="744">
                  <c:v>-9839.57</c:v>
                </c:pt>
                <c:pt idx="745">
                  <c:v>-9829.07</c:v>
                </c:pt>
                <c:pt idx="746">
                  <c:v>-9831.1299999999992</c:v>
                </c:pt>
                <c:pt idx="747">
                  <c:v>-9832.17</c:v>
                </c:pt>
                <c:pt idx="748">
                  <c:v>-9839.07</c:v>
                </c:pt>
                <c:pt idx="749">
                  <c:v>-9837.58</c:v>
                </c:pt>
                <c:pt idx="750">
                  <c:v>-9832.0300000000007</c:v>
                </c:pt>
                <c:pt idx="751">
                  <c:v>-9832.24</c:v>
                </c:pt>
                <c:pt idx="752">
                  <c:v>-9818.1200000000008</c:v>
                </c:pt>
                <c:pt idx="753">
                  <c:v>-9786.15</c:v>
                </c:pt>
                <c:pt idx="754">
                  <c:v>-9748.84</c:v>
                </c:pt>
                <c:pt idx="755">
                  <c:v>-9744.32</c:v>
                </c:pt>
                <c:pt idx="756">
                  <c:v>-9766.0300000000007</c:v>
                </c:pt>
                <c:pt idx="757">
                  <c:v>-9755.32</c:v>
                </c:pt>
                <c:pt idx="758">
                  <c:v>-9730.4699999999993</c:v>
                </c:pt>
                <c:pt idx="759">
                  <c:v>-9764.82</c:v>
                </c:pt>
                <c:pt idx="760">
                  <c:v>-9765.6200000000008</c:v>
                </c:pt>
                <c:pt idx="761">
                  <c:v>-9794.08</c:v>
                </c:pt>
                <c:pt idx="762">
                  <c:v>-9821.08</c:v>
                </c:pt>
                <c:pt idx="763">
                  <c:v>-9850.2800000000007</c:v>
                </c:pt>
                <c:pt idx="764">
                  <c:v>-9854.1299999999992</c:v>
                </c:pt>
                <c:pt idx="765">
                  <c:v>-9852.9</c:v>
                </c:pt>
                <c:pt idx="766">
                  <c:v>-9860.2800000000007</c:v>
                </c:pt>
                <c:pt idx="767">
                  <c:v>-9846.69</c:v>
                </c:pt>
                <c:pt idx="768">
                  <c:v>-9846.81</c:v>
                </c:pt>
                <c:pt idx="769">
                  <c:v>-9843</c:v>
                </c:pt>
                <c:pt idx="770">
                  <c:v>-9872.18</c:v>
                </c:pt>
                <c:pt idx="771">
                  <c:v>-9883.86</c:v>
                </c:pt>
                <c:pt idx="772">
                  <c:v>-9748.6299999999992</c:v>
                </c:pt>
                <c:pt idx="773">
                  <c:v>-9140.58</c:v>
                </c:pt>
                <c:pt idx="774">
                  <c:v>-8588.69</c:v>
                </c:pt>
                <c:pt idx="775">
                  <c:v>-8590.58</c:v>
                </c:pt>
                <c:pt idx="776">
                  <c:v>-9526.32</c:v>
                </c:pt>
                <c:pt idx="777">
                  <c:v>-9958.64</c:v>
                </c:pt>
                <c:pt idx="778">
                  <c:v>-10080</c:v>
                </c:pt>
                <c:pt idx="779">
                  <c:v>-10058.299999999999</c:v>
                </c:pt>
                <c:pt idx="780">
                  <c:v>-9926.2900000000009</c:v>
                </c:pt>
                <c:pt idx="781">
                  <c:v>-9850.01</c:v>
                </c:pt>
                <c:pt idx="782">
                  <c:v>-9820.43</c:v>
                </c:pt>
                <c:pt idx="783">
                  <c:v>-9810.16</c:v>
                </c:pt>
                <c:pt idx="784">
                  <c:v>-9796.6</c:v>
                </c:pt>
                <c:pt idx="785">
                  <c:v>-9802.26</c:v>
                </c:pt>
                <c:pt idx="786">
                  <c:v>-9788.48</c:v>
                </c:pt>
                <c:pt idx="787">
                  <c:v>-9771.6</c:v>
                </c:pt>
                <c:pt idx="788">
                  <c:v>-9760.74</c:v>
                </c:pt>
                <c:pt idx="789">
                  <c:v>-9763.5499999999993</c:v>
                </c:pt>
                <c:pt idx="790">
                  <c:v>-9745.2900000000009</c:v>
                </c:pt>
                <c:pt idx="791">
                  <c:v>-9747.23</c:v>
                </c:pt>
                <c:pt idx="792">
                  <c:v>-9725.0300000000007</c:v>
                </c:pt>
                <c:pt idx="793">
                  <c:v>-9721.2900000000009</c:v>
                </c:pt>
                <c:pt idx="794">
                  <c:v>-9695.6</c:v>
                </c:pt>
                <c:pt idx="795">
                  <c:v>-9677.2900000000009</c:v>
                </c:pt>
                <c:pt idx="796">
                  <c:v>-9647.9699999999993</c:v>
                </c:pt>
                <c:pt idx="797">
                  <c:v>-9618.0499999999993</c:v>
                </c:pt>
                <c:pt idx="798">
                  <c:v>-9581.69</c:v>
                </c:pt>
                <c:pt idx="799">
                  <c:v>-9548.82</c:v>
                </c:pt>
                <c:pt idx="800">
                  <c:v>-9526.0499999999993</c:v>
                </c:pt>
                <c:pt idx="801">
                  <c:v>-9491.84</c:v>
                </c:pt>
                <c:pt idx="802">
                  <c:v>-9486.2999999999993</c:v>
                </c:pt>
                <c:pt idx="803">
                  <c:v>-9471.09</c:v>
                </c:pt>
                <c:pt idx="804">
                  <c:v>-9484.83</c:v>
                </c:pt>
                <c:pt idx="805">
                  <c:v>-9497.7199999999993</c:v>
                </c:pt>
                <c:pt idx="806">
                  <c:v>-9543.81</c:v>
                </c:pt>
                <c:pt idx="807">
                  <c:v>-9583.7000000000007</c:v>
                </c:pt>
                <c:pt idx="808">
                  <c:v>-9656.14</c:v>
                </c:pt>
                <c:pt idx="809">
                  <c:v>-9692.65</c:v>
                </c:pt>
                <c:pt idx="810">
                  <c:v>-9739.91</c:v>
                </c:pt>
                <c:pt idx="811">
                  <c:v>-9763.49</c:v>
                </c:pt>
                <c:pt idx="812">
                  <c:v>-9779.85</c:v>
                </c:pt>
                <c:pt idx="813">
                  <c:v>-9796.93</c:v>
                </c:pt>
                <c:pt idx="814">
                  <c:v>-9813.11</c:v>
                </c:pt>
                <c:pt idx="815">
                  <c:v>-9815.59</c:v>
                </c:pt>
                <c:pt idx="816">
                  <c:v>-9800.8700000000008</c:v>
                </c:pt>
                <c:pt idx="817">
                  <c:v>-9820.65</c:v>
                </c:pt>
                <c:pt idx="818">
                  <c:v>-9816.99</c:v>
                </c:pt>
                <c:pt idx="819">
                  <c:v>-9823.0499999999993</c:v>
                </c:pt>
                <c:pt idx="820">
                  <c:v>-9804.6200000000008</c:v>
                </c:pt>
                <c:pt idx="821">
                  <c:v>-9822.2900000000009</c:v>
                </c:pt>
                <c:pt idx="822">
                  <c:v>-9813.1299999999992</c:v>
                </c:pt>
                <c:pt idx="823">
                  <c:v>-9820.4599999999991</c:v>
                </c:pt>
                <c:pt idx="824">
                  <c:v>-9810.82</c:v>
                </c:pt>
                <c:pt idx="825">
                  <c:v>-9809.6</c:v>
                </c:pt>
                <c:pt idx="826">
                  <c:v>-9794.57</c:v>
                </c:pt>
                <c:pt idx="827">
                  <c:v>-9800.59</c:v>
                </c:pt>
                <c:pt idx="828">
                  <c:v>-9796.77</c:v>
                </c:pt>
                <c:pt idx="829">
                  <c:v>-9793.9699999999993</c:v>
                </c:pt>
                <c:pt idx="830">
                  <c:v>-9792.32</c:v>
                </c:pt>
                <c:pt idx="831">
                  <c:v>-9775.99</c:v>
                </c:pt>
                <c:pt idx="832">
                  <c:v>-9797.7199999999993</c:v>
                </c:pt>
                <c:pt idx="833">
                  <c:v>-9796.44</c:v>
                </c:pt>
                <c:pt idx="834">
                  <c:v>-9787.44</c:v>
                </c:pt>
                <c:pt idx="835">
                  <c:v>-9782.52</c:v>
                </c:pt>
                <c:pt idx="836">
                  <c:v>-9802.1200000000008</c:v>
                </c:pt>
                <c:pt idx="837">
                  <c:v>-9787.52</c:v>
                </c:pt>
                <c:pt idx="838">
                  <c:v>-9801.52</c:v>
                </c:pt>
                <c:pt idx="839">
                  <c:v>-9798.4</c:v>
                </c:pt>
                <c:pt idx="840">
                  <c:v>-9798.82</c:v>
                </c:pt>
                <c:pt idx="841">
                  <c:v>-9798.8799999999992</c:v>
                </c:pt>
                <c:pt idx="842">
                  <c:v>-9808.9599999999991</c:v>
                </c:pt>
                <c:pt idx="843">
                  <c:v>-9792.65</c:v>
                </c:pt>
                <c:pt idx="844">
                  <c:v>-9796.14</c:v>
                </c:pt>
                <c:pt idx="845">
                  <c:v>-9755.01</c:v>
                </c:pt>
                <c:pt idx="846">
                  <c:v>-9720.61</c:v>
                </c:pt>
                <c:pt idx="847">
                  <c:v>-9746.02</c:v>
                </c:pt>
                <c:pt idx="848">
                  <c:v>-9748.01</c:v>
                </c:pt>
                <c:pt idx="849">
                  <c:v>-9743.93</c:v>
                </c:pt>
                <c:pt idx="850">
                  <c:v>-9745.9599999999991</c:v>
                </c:pt>
                <c:pt idx="851">
                  <c:v>-9775.66</c:v>
                </c:pt>
                <c:pt idx="852">
                  <c:v>-9769.94</c:v>
                </c:pt>
                <c:pt idx="853">
                  <c:v>-9813.7900000000009</c:v>
                </c:pt>
                <c:pt idx="854">
                  <c:v>-9843.56</c:v>
                </c:pt>
                <c:pt idx="855">
                  <c:v>-9866.5499999999993</c:v>
                </c:pt>
                <c:pt idx="856">
                  <c:v>-9862.31</c:v>
                </c:pt>
                <c:pt idx="857">
                  <c:v>-9863.81</c:v>
                </c:pt>
                <c:pt idx="858">
                  <c:v>-9869.75</c:v>
                </c:pt>
                <c:pt idx="859">
                  <c:v>-9856.7999999999993</c:v>
                </c:pt>
                <c:pt idx="860">
                  <c:v>-9863.7199999999993</c:v>
                </c:pt>
                <c:pt idx="861">
                  <c:v>-9867.48</c:v>
                </c:pt>
                <c:pt idx="862">
                  <c:v>-9908.4</c:v>
                </c:pt>
                <c:pt idx="863">
                  <c:v>-9860.86</c:v>
                </c:pt>
                <c:pt idx="864">
                  <c:v>-9619.9500000000007</c:v>
                </c:pt>
                <c:pt idx="865">
                  <c:v>-8939.84</c:v>
                </c:pt>
                <c:pt idx="866">
                  <c:v>-8559.39</c:v>
                </c:pt>
                <c:pt idx="867">
                  <c:v>-8939.7800000000007</c:v>
                </c:pt>
                <c:pt idx="868">
                  <c:v>-9778.25</c:v>
                </c:pt>
                <c:pt idx="869">
                  <c:v>-9968.33</c:v>
                </c:pt>
                <c:pt idx="870">
                  <c:v>-10116.5</c:v>
                </c:pt>
                <c:pt idx="871">
                  <c:v>-10083.1</c:v>
                </c:pt>
                <c:pt idx="872">
                  <c:v>-9952.94</c:v>
                </c:pt>
                <c:pt idx="873">
                  <c:v>-9886.24</c:v>
                </c:pt>
                <c:pt idx="874">
                  <c:v>-9874.2000000000007</c:v>
                </c:pt>
                <c:pt idx="875">
                  <c:v>-9851.3700000000008</c:v>
                </c:pt>
                <c:pt idx="876">
                  <c:v>-9851.56</c:v>
                </c:pt>
                <c:pt idx="877">
                  <c:v>-9845.16</c:v>
                </c:pt>
                <c:pt idx="878">
                  <c:v>-9840.56</c:v>
                </c:pt>
                <c:pt idx="879">
                  <c:v>-9835.56</c:v>
                </c:pt>
                <c:pt idx="880">
                  <c:v>-9814.4699999999993</c:v>
                </c:pt>
                <c:pt idx="881">
                  <c:v>-9823.49</c:v>
                </c:pt>
                <c:pt idx="882">
                  <c:v>-9798.69</c:v>
                </c:pt>
                <c:pt idx="883">
                  <c:v>-9805.8700000000008</c:v>
                </c:pt>
                <c:pt idx="884">
                  <c:v>-9792.51</c:v>
                </c:pt>
                <c:pt idx="885">
                  <c:v>-9766.8799999999992</c:v>
                </c:pt>
                <c:pt idx="886">
                  <c:v>-9737.9599999999991</c:v>
                </c:pt>
                <c:pt idx="887">
                  <c:v>-9718.84</c:v>
                </c:pt>
                <c:pt idx="888">
                  <c:v>-9692.7800000000007</c:v>
                </c:pt>
                <c:pt idx="889">
                  <c:v>-9670.1200000000008</c:v>
                </c:pt>
                <c:pt idx="890">
                  <c:v>-9630.5400000000009</c:v>
                </c:pt>
                <c:pt idx="891">
                  <c:v>-9602.01</c:v>
                </c:pt>
                <c:pt idx="892">
                  <c:v>-9587.2800000000007</c:v>
                </c:pt>
                <c:pt idx="893">
                  <c:v>-9567.18</c:v>
                </c:pt>
                <c:pt idx="894">
                  <c:v>-9548.2800000000007</c:v>
                </c:pt>
                <c:pt idx="895">
                  <c:v>-9553.44</c:v>
                </c:pt>
                <c:pt idx="896">
                  <c:v>-9541.5499999999993</c:v>
                </c:pt>
                <c:pt idx="897">
                  <c:v>-9561.39</c:v>
                </c:pt>
                <c:pt idx="898">
                  <c:v>-9616.8799999999992</c:v>
                </c:pt>
                <c:pt idx="899">
                  <c:v>-9650.56</c:v>
                </c:pt>
                <c:pt idx="900">
                  <c:v>-9722.11</c:v>
                </c:pt>
                <c:pt idx="901">
                  <c:v>-9742.6299999999992</c:v>
                </c:pt>
                <c:pt idx="902">
                  <c:v>-9788.11</c:v>
                </c:pt>
                <c:pt idx="903">
                  <c:v>-9812.58</c:v>
                </c:pt>
                <c:pt idx="904">
                  <c:v>-9830.6200000000008</c:v>
                </c:pt>
                <c:pt idx="905">
                  <c:v>-9829.15</c:v>
                </c:pt>
                <c:pt idx="906">
                  <c:v>-9828.5400000000009</c:v>
                </c:pt>
                <c:pt idx="907">
                  <c:v>-9836.4500000000007</c:v>
                </c:pt>
                <c:pt idx="908">
                  <c:v>-9844.84</c:v>
                </c:pt>
                <c:pt idx="909">
                  <c:v>-9849.9</c:v>
                </c:pt>
                <c:pt idx="910">
                  <c:v>-9839.44</c:v>
                </c:pt>
                <c:pt idx="911">
                  <c:v>-9841.52</c:v>
                </c:pt>
                <c:pt idx="912">
                  <c:v>-9828.4699999999993</c:v>
                </c:pt>
                <c:pt idx="913">
                  <c:v>-9848.52</c:v>
                </c:pt>
                <c:pt idx="914">
                  <c:v>-9834.65</c:v>
                </c:pt>
                <c:pt idx="915">
                  <c:v>-9840.9</c:v>
                </c:pt>
                <c:pt idx="916">
                  <c:v>-9822.19</c:v>
                </c:pt>
                <c:pt idx="917">
                  <c:v>-9833.16</c:v>
                </c:pt>
                <c:pt idx="918">
                  <c:v>-9813.11</c:v>
                </c:pt>
                <c:pt idx="919">
                  <c:v>-9820.56</c:v>
                </c:pt>
                <c:pt idx="920">
                  <c:v>-9805.02</c:v>
                </c:pt>
                <c:pt idx="921">
                  <c:v>-9810.76</c:v>
                </c:pt>
                <c:pt idx="922">
                  <c:v>-9806.56</c:v>
                </c:pt>
                <c:pt idx="923">
                  <c:v>-9809.34</c:v>
                </c:pt>
                <c:pt idx="924">
                  <c:v>-9810.7199999999993</c:v>
                </c:pt>
                <c:pt idx="925">
                  <c:v>-9799.14</c:v>
                </c:pt>
                <c:pt idx="926">
                  <c:v>-9799.7099999999991</c:v>
                </c:pt>
                <c:pt idx="927">
                  <c:v>-9799.83</c:v>
                </c:pt>
                <c:pt idx="928">
                  <c:v>-9816.42</c:v>
                </c:pt>
                <c:pt idx="929">
                  <c:v>-9792.94</c:v>
                </c:pt>
                <c:pt idx="930">
                  <c:v>-9806.69</c:v>
                </c:pt>
                <c:pt idx="931">
                  <c:v>-9807.33</c:v>
                </c:pt>
                <c:pt idx="932">
                  <c:v>-9809.9699999999993</c:v>
                </c:pt>
                <c:pt idx="933">
                  <c:v>-9779.74</c:v>
                </c:pt>
                <c:pt idx="934">
                  <c:v>-9747.1</c:v>
                </c:pt>
                <c:pt idx="935">
                  <c:v>-9729.08</c:v>
                </c:pt>
                <c:pt idx="936">
                  <c:v>-9751.89</c:v>
                </c:pt>
                <c:pt idx="937">
                  <c:v>-9741.93</c:v>
                </c:pt>
                <c:pt idx="938">
                  <c:v>-9734.31</c:v>
                </c:pt>
                <c:pt idx="939">
                  <c:v>-9747.52</c:v>
                </c:pt>
                <c:pt idx="940">
                  <c:v>-9752.4500000000007</c:v>
                </c:pt>
                <c:pt idx="941">
                  <c:v>-9776.8799999999992</c:v>
                </c:pt>
                <c:pt idx="942">
                  <c:v>-9791.32</c:v>
                </c:pt>
                <c:pt idx="943">
                  <c:v>-9839.6299999999992</c:v>
                </c:pt>
                <c:pt idx="944">
                  <c:v>-9831.82</c:v>
                </c:pt>
                <c:pt idx="945">
                  <c:v>-9845.48</c:v>
                </c:pt>
                <c:pt idx="946">
                  <c:v>-9828.25</c:v>
                </c:pt>
                <c:pt idx="947">
                  <c:v>-9844.98</c:v>
                </c:pt>
                <c:pt idx="948">
                  <c:v>-9829.64</c:v>
                </c:pt>
                <c:pt idx="949">
                  <c:v>-9826.5499999999993</c:v>
                </c:pt>
                <c:pt idx="950">
                  <c:v>-9830.4</c:v>
                </c:pt>
                <c:pt idx="951">
                  <c:v>-9865.2800000000007</c:v>
                </c:pt>
                <c:pt idx="952">
                  <c:v>-9761.66</c:v>
                </c:pt>
                <c:pt idx="953">
                  <c:v>-9415.94</c:v>
                </c:pt>
                <c:pt idx="954">
                  <c:v>-8772.2999999999993</c:v>
                </c:pt>
                <c:pt idx="955">
                  <c:v>-8555.15</c:v>
                </c:pt>
                <c:pt idx="956">
                  <c:v>-9220.3799999999992</c:v>
                </c:pt>
                <c:pt idx="957">
                  <c:v>-9807.25</c:v>
                </c:pt>
                <c:pt idx="958">
                  <c:v>-9937.6</c:v>
                </c:pt>
                <c:pt idx="959">
                  <c:v>-10067.1</c:v>
                </c:pt>
                <c:pt idx="960">
                  <c:v>-10020.9</c:v>
                </c:pt>
                <c:pt idx="961">
                  <c:v>-9885.6299999999992</c:v>
                </c:pt>
                <c:pt idx="962">
                  <c:v>-9832.81</c:v>
                </c:pt>
                <c:pt idx="963">
                  <c:v>-9803.0400000000009</c:v>
                </c:pt>
                <c:pt idx="964">
                  <c:v>-9802.86</c:v>
                </c:pt>
                <c:pt idx="965">
                  <c:v>-9786.4699999999993</c:v>
                </c:pt>
                <c:pt idx="966">
                  <c:v>-9786.44</c:v>
                </c:pt>
                <c:pt idx="967">
                  <c:v>-9766.4500000000007</c:v>
                </c:pt>
                <c:pt idx="968">
                  <c:v>-9762.86</c:v>
                </c:pt>
                <c:pt idx="969">
                  <c:v>-9751.4699999999993</c:v>
                </c:pt>
                <c:pt idx="970">
                  <c:v>-9749.0400000000009</c:v>
                </c:pt>
                <c:pt idx="971">
                  <c:v>-9731.77</c:v>
                </c:pt>
                <c:pt idx="972">
                  <c:v>-9721.19</c:v>
                </c:pt>
                <c:pt idx="973">
                  <c:v>-9708.64</c:v>
                </c:pt>
                <c:pt idx="974">
                  <c:v>-9681.34</c:v>
                </c:pt>
                <c:pt idx="975">
                  <c:v>-9663.26</c:v>
                </c:pt>
                <c:pt idx="976">
                  <c:v>-9631.2099999999991</c:v>
                </c:pt>
                <c:pt idx="977">
                  <c:v>-9612.2099999999991</c:v>
                </c:pt>
                <c:pt idx="978">
                  <c:v>-9568.1299999999992</c:v>
                </c:pt>
                <c:pt idx="979">
                  <c:v>-9546.4699999999993</c:v>
                </c:pt>
                <c:pt idx="980">
                  <c:v>-9500.98</c:v>
                </c:pt>
                <c:pt idx="981">
                  <c:v>-9486.52</c:v>
                </c:pt>
                <c:pt idx="982">
                  <c:v>-9459.65</c:v>
                </c:pt>
                <c:pt idx="983">
                  <c:v>-9453.2900000000009</c:v>
                </c:pt>
                <c:pt idx="984">
                  <c:v>-9441.5</c:v>
                </c:pt>
                <c:pt idx="985">
                  <c:v>-9452.7000000000007</c:v>
                </c:pt>
                <c:pt idx="986">
                  <c:v>-9478.7199999999993</c:v>
                </c:pt>
                <c:pt idx="987">
                  <c:v>-9519.91</c:v>
                </c:pt>
                <c:pt idx="988">
                  <c:v>-9571.83</c:v>
                </c:pt>
                <c:pt idx="989">
                  <c:v>-9623.69</c:v>
                </c:pt>
                <c:pt idx="990">
                  <c:v>-9666.24</c:v>
                </c:pt>
                <c:pt idx="991">
                  <c:v>-9688.69</c:v>
                </c:pt>
                <c:pt idx="992">
                  <c:v>-9715.2000000000007</c:v>
                </c:pt>
                <c:pt idx="993">
                  <c:v>-9714.7099999999991</c:v>
                </c:pt>
                <c:pt idx="994">
                  <c:v>-9732.1299999999992</c:v>
                </c:pt>
                <c:pt idx="995">
                  <c:v>-9721.17</c:v>
                </c:pt>
                <c:pt idx="996">
                  <c:v>-9736.4</c:v>
                </c:pt>
                <c:pt idx="997">
                  <c:v>-9732.43</c:v>
                </c:pt>
                <c:pt idx="998">
                  <c:v>-9745.52</c:v>
                </c:pt>
                <c:pt idx="999">
                  <c:v>-9735.48</c:v>
                </c:pt>
                <c:pt idx="1000">
                  <c:v>-9746.27</c:v>
                </c:pt>
                <c:pt idx="1001">
                  <c:v>-9737.9500000000007</c:v>
                </c:pt>
                <c:pt idx="1002">
                  <c:v>-9729.5499999999993</c:v>
                </c:pt>
                <c:pt idx="1003">
                  <c:v>-9725.26</c:v>
                </c:pt>
                <c:pt idx="1004">
                  <c:v>-9724.57</c:v>
                </c:pt>
                <c:pt idx="1005">
                  <c:v>-9723.2099999999991</c:v>
                </c:pt>
                <c:pt idx="1006">
                  <c:v>-9713.08</c:v>
                </c:pt>
                <c:pt idx="1007">
                  <c:v>-9709.33</c:v>
                </c:pt>
                <c:pt idx="1008">
                  <c:v>-9693.7900000000009</c:v>
                </c:pt>
                <c:pt idx="1009">
                  <c:v>-9701.01</c:v>
                </c:pt>
                <c:pt idx="1010">
                  <c:v>-9688.7099999999991</c:v>
                </c:pt>
                <c:pt idx="1011">
                  <c:v>-9697.02</c:v>
                </c:pt>
                <c:pt idx="1012">
                  <c:v>-9688.4699999999993</c:v>
                </c:pt>
                <c:pt idx="1013">
                  <c:v>-9689.11</c:v>
                </c:pt>
                <c:pt idx="1014">
                  <c:v>-9684.5300000000007</c:v>
                </c:pt>
                <c:pt idx="1015">
                  <c:v>-9699.5300000000007</c:v>
                </c:pt>
                <c:pt idx="1016">
                  <c:v>-9695.2000000000007</c:v>
                </c:pt>
                <c:pt idx="1017">
                  <c:v>-9700.86</c:v>
                </c:pt>
                <c:pt idx="1018">
                  <c:v>-9699.57</c:v>
                </c:pt>
                <c:pt idx="1019">
                  <c:v>-9702.16</c:v>
                </c:pt>
                <c:pt idx="1020">
                  <c:v>-9706.2199999999993</c:v>
                </c:pt>
                <c:pt idx="1021">
                  <c:v>-9704.18</c:v>
                </c:pt>
                <c:pt idx="1022">
                  <c:v>-9711.7199999999993</c:v>
                </c:pt>
                <c:pt idx="1023">
                  <c:v>-9707.7999999999993</c:v>
                </c:pt>
                <c:pt idx="1024">
                  <c:v>-9707.4500000000007</c:v>
                </c:pt>
                <c:pt idx="1025">
                  <c:v>-9693.92</c:v>
                </c:pt>
                <c:pt idx="1026">
                  <c:v>-9662.5499999999993</c:v>
                </c:pt>
                <c:pt idx="1027">
                  <c:v>-9632.18</c:v>
                </c:pt>
                <c:pt idx="1028">
                  <c:v>-9643.36</c:v>
                </c:pt>
                <c:pt idx="1029">
                  <c:v>-9652.75</c:v>
                </c:pt>
                <c:pt idx="1030">
                  <c:v>-9637.32</c:v>
                </c:pt>
                <c:pt idx="1031">
                  <c:v>-9621.1299999999992</c:v>
                </c:pt>
                <c:pt idx="1032">
                  <c:v>-9653.33</c:v>
                </c:pt>
                <c:pt idx="1033">
                  <c:v>-9654.57</c:v>
                </c:pt>
                <c:pt idx="1034">
                  <c:v>-9681.06</c:v>
                </c:pt>
                <c:pt idx="1035">
                  <c:v>-9713.2999999999993</c:v>
                </c:pt>
                <c:pt idx="1036">
                  <c:v>-9741.91</c:v>
                </c:pt>
                <c:pt idx="1037">
                  <c:v>-9750.65</c:v>
                </c:pt>
                <c:pt idx="1038">
                  <c:v>-9740.85</c:v>
                </c:pt>
                <c:pt idx="1039">
                  <c:v>-9754.6</c:v>
                </c:pt>
                <c:pt idx="1040">
                  <c:v>-9746.84</c:v>
                </c:pt>
                <c:pt idx="1041">
                  <c:v>-9751.59</c:v>
                </c:pt>
                <c:pt idx="1042">
                  <c:v>-9738.59</c:v>
                </c:pt>
                <c:pt idx="1043">
                  <c:v>-9773.07</c:v>
                </c:pt>
                <c:pt idx="1044">
                  <c:v>-9767.17</c:v>
                </c:pt>
                <c:pt idx="1045">
                  <c:v>-9591.7000000000007</c:v>
                </c:pt>
                <c:pt idx="1046">
                  <c:v>-8958.91</c:v>
                </c:pt>
                <c:pt idx="1047">
                  <c:v>-8479.75</c:v>
                </c:pt>
                <c:pt idx="1048">
                  <c:v>-8551.67</c:v>
                </c:pt>
                <c:pt idx="1049">
                  <c:v>-9508.27</c:v>
                </c:pt>
                <c:pt idx="1050">
                  <c:v>-9880.4599999999991</c:v>
                </c:pt>
                <c:pt idx="1051">
                  <c:v>-9987.7199999999993</c:v>
                </c:pt>
                <c:pt idx="1052">
                  <c:v>-9948.57</c:v>
                </c:pt>
                <c:pt idx="1053">
                  <c:v>-9807.2000000000007</c:v>
                </c:pt>
                <c:pt idx="1054">
                  <c:v>-9741.99</c:v>
                </c:pt>
                <c:pt idx="1055">
                  <c:v>-9715.15</c:v>
                </c:pt>
                <c:pt idx="1056">
                  <c:v>-9714.31</c:v>
                </c:pt>
                <c:pt idx="1057">
                  <c:v>-9702.02</c:v>
                </c:pt>
                <c:pt idx="1058">
                  <c:v>-9699.7999999999993</c:v>
                </c:pt>
                <c:pt idx="1059">
                  <c:v>-9675.68</c:v>
                </c:pt>
                <c:pt idx="1060">
                  <c:v>-9683.7800000000007</c:v>
                </c:pt>
                <c:pt idx="1061">
                  <c:v>-9670.14</c:v>
                </c:pt>
                <c:pt idx="1062">
                  <c:v>-9666.42</c:v>
                </c:pt>
                <c:pt idx="1063">
                  <c:v>-9653.7199999999993</c:v>
                </c:pt>
                <c:pt idx="1064">
                  <c:v>-9641.49</c:v>
                </c:pt>
                <c:pt idx="1065">
                  <c:v>-9628.7900000000009</c:v>
                </c:pt>
                <c:pt idx="1066">
                  <c:v>-9615.0400000000009</c:v>
                </c:pt>
                <c:pt idx="1067">
                  <c:v>-9595.76</c:v>
                </c:pt>
                <c:pt idx="1068">
                  <c:v>-9572.2999999999993</c:v>
                </c:pt>
                <c:pt idx="1069">
                  <c:v>-9548.09</c:v>
                </c:pt>
                <c:pt idx="1070">
                  <c:v>-9504.52</c:v>
                </c:pt>
                <c:pt idx="1071">
                  <c:v>-9475.83</c:v>
                </c:pt>
                <c:pt idx="1072">
                  <c:v>-9435.2099999999991</c:v>
                </c:pt>
                <c:pt idx="1073">
                  <c:v>-9410.4500000000007</c:v>
                </c:pt>
                <c:pt idx="1074">
                  <c:v>-9376.98</c:v>
                </c:pt>
                <c:pt idx="1075">
                  <c:v>-9368.43</c:v>
                </c:pt>
                <c:pt idx="1076">
                  <c:v>-9347.42</c:v>
                </c:pt>
                <c:pt idx="1077">
                  <c:v>-9363.3700000000008</c:v>
                </c:pt>
                <c:pt idx="1078">
                  <c:v>-9370.5300000000007</c:v>
                </c:pt>
                <c:pt idx="1079">
                  <c:v>-9413.39</c:v>
                </c:pt>
                <c:pt idx="1080">
                  <c:v>-9465.08</c:v>
                </c:pt>
                <c:pt idx="1081">
                  <c:v>-9528.42</c:v>
                </c:pt>
                <c:pt idx="1082">
                  <c:v>-9577.57</c:v>
                </c:pt>
                <c:pt idx="1083">
                  <c:v>-9611.74</c:v>
                </c:pt>
                <c:pt idx="1084">
                  <c:v>-9639.64</c:v>
                </c:pt>
                <c:pt idx="1085">
                  <c:v>-9658.89</c:v>
                </c:pt>
                <c:pt idx="1086">
                  <c:v>-9679.68</c:v>
                </c:pt>
                <c:pt idx="1087">
                  <c:v>-9682.1200000000008</c:v>
                </c:pt>
                <c:pt idx="1088">
                  <c:v>-9692.14</c:v>
                </c:pt>
                <c:pt idx="1089">
                  <c:v>-9682.69</c:v>
                </c:pt>
                <c:pt idx="1090">
                  <c:v>-9698.61</c:v>
                </c:pt>
                <c:pt idx="1091">
                  <c:v>-9687.26</c:v>
                </c:pt>
                <c:pt idx="1092">
                  <c:v>-9694.15</c:v>
                </c:pt>
                <c:pt idx="1093">
                  <c:v>-9687.2000000000007</c:v>
                </c:pt>
                <c:pt idx="1094">
                  <c:v>-9693.98</c:v>
                </c:pt>
                <c:pt idx="1095">
                  <c:v>-9681.85</c:v>
                </c:pt>
                <c:pt idx="1096">
                  <c:v>-9684.75</c:v>
                </c:pt>
                <c:pt idx="1097">
                  <c:v>-9673.0300000000007</c:v>
                </c:pt>
                <c:pt idx="1098">
                  <c:v>-9676.4500000000007</c:v>
                </c:pt>
                <c:pt idx="1099">
                  <c:v>-9679.2099999999991</c:v>
                </c:pt>
                <c:pt idx="1100">
                  <c:v>-9680.01</c:v>
                </c:pt>
                <c:pt idx="1101">
                  <c:v>-9683.48</c:v>
                </c:pt>
                <c:pt idx="1102">
                  <c:v>-9668.68</c:v>
                </c:pt>
                <c:pt idx="1103">
                  <c:v>-9671.41</c:v>
                </c:pt>
                <c:pt idx="1104">
                  <c:v>-9660.33</c:v>
                </c:pt>
                <c:pt idx="1105">
                  <c:v>-9666.44</c:v>
                </c:pt>
                <c:pt idx="1106">
                  <c:v>-9668.5400000000009</c:v>
                </c:pt>
                <c:pt idx="1107">
                  <c:v>-9682.77</c:v>
                </c:pt>
                <c:pt idx="1108">
                  <c:v>-9672.1299999999992</c:v>
                </c:pt>
                <c:pt idx="1109">
                  <c:v>-9679.7099999999991</c:v>
                </c:pt>
                <c:pt idx="1110">
                  <c:v>-9679.7099999999991</c:v>
                </c:pt>
                <c:pt idx="1111">
                  <c:v>-9677.83</c:v>
                </c:pt>
                <c:pt idx="1112">
                  <c:v>-9675.1299999999992</c:v>
                </c:pt>
                <c:pt idx="1113">
                  <c:v>-9682.4</c:v>
                </c:pt>
                <c:pt idx="1114">
                  <c:v>-9686.9500000000007</c:v>
                </c:pt>
                <c:pt idx="1115">
                  <c:v>-9686.61</c:v>
                </c:pt>
                <c:pt idx="1116">
                  <c:v>-9692.59</c:v>
                </c:pt>
                <c:pt idx="1117">
                  <c:v>-9680.41</c:v>
                </c:pt>
                <c:pt idx="1118">
                  <c:v>-9683.0300000000007</c:v>
                </c:pt>
                <c:pt idx="1119">
                  <c:v>-9632.7099999999991</c:v>
                </c:pt>
                <c:pt idx="1120">
                  <c:v>-9612.26</c:v>
                </c:pt>
                <c:pt idx="1121">
                  <c:v>-9596.31</c:v>
                </c:pt>
                <c:pt idx="1122">
                  <c:v>-9633.15</c:v>
                </c:pt>
                <c:pt idx="1123">
                  <c:v>-9599.93</c:v>
                </c:pt>
                <c:pt idx="1124">
                  <c:v>-9606.2800000000007</c:v>
                </c:pt>
                <c:pt idx="1125">
                  <c:v>-9620.98</c:v>
                </c:pt>
                <c:pt idx="1126">
                  <c:v>-9638.2199999999993</c:v>
                </c:pt>
                <c:pt idx="1127">
                  <c:v>-9653.5</c:v>
                </c:pt>
                <c:pt idx="1128">
                  <c:v>-9690.2000000000007</c:v>
                </c:pt>
                <c:pt idx="1129">
                  <c:v>-9721.7900000000009</c:v>
                </c:pt>
                <c:pt idx="1130">
                  <c:v>-9720.42</c:v>
                </c:pt>
                <c:pt idx="1131">
                  <c:v>-9723.08</c:v>
                </c:pt>
                <c:pt idx="1132">
                  <c:v>-9721.49</c:v>
                </c:pt>
                <c:pt idx="1133">
                  <c:v>-9725.48</c:v>
                </c:pt>
                <c:pt idx="1134">
                  <c:v>-9718.2900000000009</c:v>
                </c:pt>
                <c:pt idx="1135">
                  <c:v>-9724.31</c:v>
                </c:pt>
                <c:pt idx="1136">
                  <c:v>-9738.6299999999992</c:v>
                </c:pt>
                <c:pt idx="1137">
                  <c:v>-9751.5400000000009</c:v>
                </c:pt>
                <c:pt idx="1138">
                  <c:v>-9549.5300000000007</c:v>
                </c:pt>
                <c:pt idx="1139">
                  <c:v>-8904.42</c:v>
                </c:pt>
                <c:pt idx="1140">
                  <c:v>-8415.74</c:v>
                </c:pt>
                <c:pt idx="1141">
                  <c:v>-8565.65</c:v>
                </c:pt>
                <c:pt idx="1142">
                  <c:v>-9531.5300000000007</c:v>
                </c:pt>
                <c:pt idx="1143">
                  <c:v>-9862.6299999999992</c:v>
                </c:pt>
                <c:pt idx="1144">
                  <c:v>-9974.68</c:v>
                </c:pt>
                <c:pt idx="1145">
                  <c:v>-9930.07</c:v>
                </c:pt>
                <c:pt idx="1146">
                  <c:v>-9798.09</c:v>
                </c:pt>
                <c:pt idx="1147">
                  <c:v>-9719.3799999999992</c:v>
                </c:pt>
                <c:pt idx="1148">
                  <c:v>-9702.3700000000008</c:v>
                </c:pt>
                <c:pt idx="1149">
                  <c:v>-9681.41</c:v>
                </c:pt>
                <c:pt idx="1150">
                  <c:v>-9681.7800000000007</c:v>
                </c:pt>
                <c:pt idx="1151">
                  <c:v>-9667.59</c:v>
                </c:pt>
                <c:pt idx="1152">
                  <c:v>-9665.6</c:v>
                </c:pt>
                <c:pt idx="1153">
                  <c:v>-9650.2099999999991</c:v>
                </c:pt>
                <c:pt idx="1154">
                  <c:v>-9648.7099999999991</c:v>
                </c:pt>
                <c:pt idx="1155">
                  <c:v>-9640.27</c:v>
                </c:pt>
                <c:pt idx="1156">
                  <c:v>-9635.8799999999992</c:v>
                </c:pt>
                <c:pt idx="1157">
                  <c:v>-9612.09</c:v>
                </c:pt>
                <c:pt idx="1158">
                  <c:v>-9613.3799999999992</c:v>
                </c:pt>
                <c:pt idx="1159">
                  <c:v>-9592.69</c:v>
                </c:pt>
                <c:pt idx="1160">
                  <c:v>-9573.41</c:v>
                </c:pt>
                <c:pt idx="1161">
                  <c:v>-9547.2900000000009</c:v>
                </c:pt>
                <c:pt idx="1162">
                  <c:v>-9520.1299999999992</c:v>
                </c:pt>
                <c:pt idx="1163">
                  <c:v>-9488.16</c:v>
                </c:pt>
                <c:pt idx="1164">
                  <c:v>-9449.4</c:v>
                </c:pt>
                <c:pt idx="1165">
                  <c:v>-9421.86</c:v>
                </c:pt>
                <c:pt idx="1166">
                  <c:v>-9386.74</c:v>
                </c:pt>
                <c:pt idx="1167">
                  <c:v>-9371.94</c:v>
                </c:pt>
                <c:pt idx="1168">
                  <c:v>-9349.6200000000008</c:v>
                </c:pt>
                <c:pt idx="1169">
                  <c:v>-9345.09</c:v>
                </c:pt>
                <c:pt idx="1170">
                  <c:v>-9334.34</c:v>
                </c:pt>
                <c:pt idx="1171">
                  <c:v>-9361.85</c:v>
                </c:pt>
                <c:pt idx="1172">
                  <c:v>-9392.07</c:v>
                </c:pt>
                <c:pt idx="1173">
                  <c:v>-9455.4</c:v>
                </c:pt>
                <c:pt idx="1174">
                  <c:v>-9509.6</c:v>
                </c:pt>
                <c:pt idx="1175">
                  <c:v>-9562.2800000000007</c:v>
                </c:pt>
                <c:pt idx="1176">
                  <c:v>-9593.59</c:v>
                </c:pt>
                <c:pt idx="1177">
                  <c:v>-9626.26</c:v>
                </c:pt>
                <c:pt idx="1178">
                  <c:v>-9644.86</c:v>
                </c:pt>
                <c:pt idx="1179">
                  <c:v>-9663.2000000000007</c:v>
                </c:pt>
                <c:pt idx="1180">
                  <c:v>-9675.6299999999992</c:v>
                </c:pt>
                <c:pt idx="1181">
                  <c:v>-9675.91</c:v>
                </c:pt>
                <c:pt idx="1182">
                  <c:v>-9687.1299999999992</c:v>
                </c:pt>
                <c:pt idx="1183">
                  <c:v>-9672.08</c:v>
                </c:pt>
                <c:pt idx="1184">
                  <c:v>-9684.44</c:v>
                </c:pt>
                <c:pt idx="1185">
                  <c:v>-9684.0400000000009</c:v>
                </c:pt>
                <c:pt idx="1186">
                  <c:v>-9687.15</c:v>
                </c:pt>
                <c:pt idx="1187">
                  <c:v>-9678.0400000000009</c:v>
                </c:pt>
                <c:pt idx="1188">
                  <c:v>-9689.4599999999991</c:v>
                </c:pt>
                <c:pt idx="1189">
                  <c:v>-9676.4599999999991</c:v>
                </c:pt>
                <c:pt idx="1190">
                  <c:v>-9684.51</c:v>
                </c:pt>
                <c:pt idx="1191">
                  <c:v>-9675.0400000000009</c:v>
                </c:pt>
                <c:pt idx="1192">
                  <c:v>-9675.2099999999991</c:v>
                </c:pt>
                <c:pt idx="1193">
                  <c:v>-9666.7199999999993</c:v>
                </c:pt>
                <c:pt idx="1194">
                  <c:v>-9667.9699999999993</c:v>
                </c:pt>
                <c:pt idx="1195">
                  <c:v>-9665.7800000000007</c:v>
                </c:pt>
                <c:pt idx="1196">
                  <c:v>-9666.08</c:v>
                </c:pt>
                <c:pt idx="1197">
                  <c:v>-9670.01</c:v>
                </c:pt>
                <c:pt idx="1198">
                  <c:v>-9660.4699999999993</c:v>
                </c:pt>
                <c:pt idx="1199">
                  <c:v>-9674.4</c:v>
                </c:pt>
                <c:pt idx="1200">
                  <c:v>-9672.5</c:v>
                </c:pt>
                <c:pt idx="1201">
                  <c:v>-9680.6</c:v>
                </c:pt>
                <c:pt idx="1202">
                  <c:v>-9679.11</c:v>
                </c:pt>
                <c:pt idx="1203">
                  <c:v>-9689.44</c:v>
                </c:pt>
                <c:pt idx="1204">
                  <c:v>-9679.2000000000007</c:v>
                </c:pt>
                <c:pt idx="1205">
                  <c:v>-9688.18</c:v>
                </c:pt>
                <c:pt idx="1206">
                  <c:v>-9680.65</c:v>
                </c:pt>
                <c:pt idx="1207">
                  <c:v>-9688.6299999999992</c:v>
                </c:pt>
                <c:pt idx="1208">
                  <c:v>-9691.0300000000007</c:v>
                </c:pt>
                <c:pt idx="1209">
                  <c:v>-9694.0499999999993</c:v>
                </c:pt>
                <c:pt idx="1210">
                  <c:v>-9691.1</c:v>
                </c:pt>
                <c:pt idx="1211">
                  <c:v>-9687.27</c:v>
                </c:pt>
                <c:pt idx="1212">
                  <c:v>-9678.8799999999992</c:v>
                </c:pt>
                <c:pt idx="1213">
                  <c:v>-9628.4699999999993</c:v>
                </c:pt>
                <c:pt idx="1214">
                  <c:v>-9615.93</c:v>
                </c:pt>
                <c:pt idx="1215">
                  <c:v>-9617.6299999999992</c:v>
                </c:pt>
                <c:pt idx="1216">
                  <c:v>-9644.01</c:v>
                </c:pt>
                <c:pt idx="1217">
                  <c:v>-9610.2800000000007</c:v>
                </c:pt>
                <c:pt idx="1218">
                  <c:v>-9624.76</c:v>
                </c:pt>
                <c:pt idx="1219">
                  <c:v>-9634.01</c:v>
                </c:pt>
                <c:pt idx="1220">
                  <c:v>-9663.0400000000009</c:v>
                </c:pt>
                <c:pt idx="1221">
                  <c:v>-9676.84</c:v>
                </c:pt>
                <c:pt idx="1222">
                  <c:v>-9725.8700000000008</c:v>
                </c:pt>
                <c:pt idx="1223">
                  <c:v>-9732.67</c:v>
                </c:pt>
                <c:pt idx="1224">
                  <c:v>-9734.0499999999993</c:v>
                </c:pt>
                <c:pt idx="1225">
                  <c:v>-9736.2099999999991</c:v>
                </c:pt>
                <c:pt idx="1226">
                  <c:v>-9740.32</c:v>
                </c:pt>
                <c:pt idx="1227">
                  <c:v>-9740.02</c:v>
                </c:pt>
                <c:pt idx="1228">
                  <c:v>-9727.31</c:v>
                </c:pt>
                <c:pt idx="1229">
                  <c:v>-9746.98</c:v>
                </c:pt>
                <c:pt idx="1230">
                  <c:v>-9780.93</c:v>
                </c:pt>
                <c:pt idx="1231">
                  <c:v>-9746.26</c:v>
                </c:pt>
                <c:pt idx="1232">
                  <c:v>-9440.42</c:v>
                </c:pt>
                <c:pt idx="1233">
                  <c:v>-8753.16</c:v>
                </c:pt>
                <c:pt idx="1234">
                  <c:v>-8401.91</c:v>
                </c:pt>
                <c:pt idx="1235">
                  <c:v>-8865.89</c:v>
                </c:pt>
                <c:pt idx="1236">
                  <c:v>-9745.2900000000009</c:v>
                </c:pt>
                <c:pt idx="1237">
                  <c:v>-9922.99</c:v>
                </c:pt>
                <c:pt idx="1238">
                  <c:v>-10020.299999999999</c:v>
                </c:pt>
                <c:pt idx="1239">
                  <c:v>-9929.89</c:v>
                </c:pt>
                <c:pt idx="1240">
                  <c:v>-9801.7800000000007</c:v>
                </c:pt>
                <c:pt idx="1241">
                  <c:v>-9745.7199999999993</c:v>
                </c:pt>
                <c:pt idx="1242">
                  <c:v>-9740.31</c:v>
                </c:pt>
                <c:pt idx="1243">
                  <c:v>-9726.11</c:v>
                </c:pt>
                <c:pt idx="1244">
                  <c:v>-9725.27</c:v>
                </c:pt>
                <c:pt idx="1245">
                  <c:v>-9711.4699999999993</c:v>
                </c:pt>
                <c:pt idx="1246">
                  <c:v>-9716.2999999999993</c:v>
                </c:pt>
                <c:pt idx="1247">
                  <c:v>-9702.74</c:v>
                </c:pt>
                <c:pt idx="1248">
                  <c:v>-9698.18</c:v>
                </c:pt>
                <c:pt idx="1249">
                  <c:v>-9681.4599999999991</c:v>
                </c:pt>
                <c:pt idx="1250">
                  <c:v>-9688.6</c:v>
                </c:pt>
                <c:pt idx="1251">
                  <c:v>-9664.8799999999992</c:v>
                </c:pt>
                <c:pt idx="1252">
                  <c:v>-9661.65</c:v>
                </c:pt>
                <c:pt idx="1253">
                  <c:v>-9632.0499999999993</c:v>
                </c:pt>
                <c:pt idx="1254">
                  <c:v>-9619.56</c:v>
                </c:pt>
                <c:pt idx="1255">
                  <c:v>-9601.9699999999993</c:v>
                </c:pt>
                <c:pt idx="1256">
                  <c:v>-9576.48</c:v>
                </c:pt>
                <c:pt idx="1257">
                  <c:v>-9548.2999999999993</c:v>
                </c:pt>
                <c:pt idx="1258">
                  <c:v>-9510.4599999999991</c:v>
                </c:pt>
                <c:pt idx="1259">
                  <c:v>-9486.41</c:v>
                </c:pt>
                <c:pt idx="1260">
                  <c:v>-9447.59</c:v>
                </c:pt>
                <c:pt idx="1261">
                  <c:v>-9446.34</c:v>
                </c:pt>
                <c:pt idx="1262">
                  <c:v>-9417.2000000000007</c:v>
                </c:pt>
                <c:pt idx="1263">
                  <c:v>-9417.56</c:v>
                </c:pt>
                <c:pt idx="1264">
                  <c:v>-9420.8799999999992</c:v>
                </c:pt>
                <c:pt idx="1265">
                  <c:v>-9442.92</c:v>
                </c:pt>
                <c:pt idx="1266">
                  <c:v>-9472.52</c:v>
                </c:pt>
                <c:pt idx="1267">
                  <c:v>-9541.98</c:v>
                </c:pt>
                <c:pt idx="1268">
                  <c:v>-9593.42</c:v>
                </c:pt>
                <c:pt idx="1269">
                  <c:v>-9642.59</c:v>
                </c:pt>
                <c:pt idx="1270">
                  <c:v>-9666.06</c:v>
                </c:pt>
                <c:pt idx="1271">
                  <c:v>-9697.8799999999992</c:v>
                </c:pt>
                <c:pt idx="1272">
                  <c:v>-9725.16</c:v>
                </c:pt>
                <c:pt idx="1273">
                  <c:v>-9743.14</c:v>
                </c:pt>
                <c:pt idx="1274">
                  <c:v>-9749.64</c:v>
                </c:pt>
                <c:pt idx="1275">
                  <c:v>-9749.4599999999991</c:v>
                </c:pt>
                <c:pt idx="1276">
                  <c:v>-9752.33</c:v>
                </c:pt>
                <c:pt idx="1277">
                  <c:v>-9749.81</c:v>
                </c:pt>
                <c:pt idx="1278">
                  <c:v>-9749.7199999999993</c:v>
                </c:pt>
                <c:pt idx="1279">
                  <c:v>-9744.08</c:v>
                </c:pt>
                <c:pt idx="1280">
                  <c:v>-9748.8700000000008</c:v>
                </c:pt>
                <c:pt idx="1281">
                  <c:v>-9742.06</c:v>
                </c:pt>
                <c:pt idx="1282">
                  <c:v>-9745.84</c:v>
                </c:pt>
                <c:pt idx="1283">
                  <c:v>-9743.98</c:v>
                </c:pt>
                <c:pt idx="1284">
                  <c:v>-9744.89</c:v>
                </c:pt>
                <c:pt idx="1285">
                  <c:v>-9735.7199999999993</c:v>
                </c:pt>
                <c:pt idx="1286">
                  <c:v>-9739.7800000000007</c:v>
                </c:pt>
                <c:pt idx="1287">
                  <c:v>-9740.2800000000007</c:v>
                </c:pt>
                <c:pt idx="1288">
                  <c:v>-9732.35</c:v>
                </c:pt>
                <c:pt idx="1289">
                  <c:v>-9727.2000000000007</c:v>
                </c:pt>
                <c:pt idx="1290">
                  <c:v>-9731.02</c:v>
                </c:pt>
                <c:pt idx="1291">
                  <c:v>-9732.48</c:v>
                </c:pt>
                <c:pt idx="1292">
                  <c:v>-9728.01</c:v>
                </c:pt>
                <c:pt idx="1293">
                  <c:v>-9736.74</c:v>
                </c:pt>
                <c:pt idx="1294">
                  <c:v>-9737.58</c:v>
                </c:pt>
                <c:pt idx="1295">
                  <c:v>-9747.52</c:v>
                </c:pt>
                <c:pt idx="1296">
                  <c:v>-9734.44</c:v>
                </c:pt>
                <c:pt idx="1297">
                  <c:v>-9750.32</c:v>
                </c:pt>
                <c:pt idx="1298">
                  <c:v>-9743.3700000000008</c:v>
                </c:pt>
                <c:pt idx="1299">
                  <c:v>-9754.7900000000009</c:v>
                </c:pt>
                <c:pt idx="1300">
                  <c:v>-9749.58</c:v>
                </c:pt>
                <c:pt idx="1301">
                  <c:v>-9745.2900000000009</c:v>
                </c:pt>
                <c:pt idx="1302">
                  <c:v>-9747.5300000000007</c:v>
                </c:pt>
                <c:pt idx="1303">
                  <c:v>-9764.16</c:v>
                </c:pt>
                <c:pt idx="1304">
                  <c:v>-9753</c:v>
                </c:pt>
                <c:pt idx="1305">
                  <c:v>-9756.82</c:v>
                </c:pt>
                <c:pt idx="1306">
                  <c:v>-9722.3799999999992</c:v>
                </c:pt>
                <c:pt idx="1307">
                  <c:v>-9689.4</c:v>
                </c:pt>
                <c:pt idx="1308">
                  <c:v>-9688.5499999999993</c:v>
                </c:pt>
                <c:pt idx="1309">
                  <c:v>-9712.84</c:v>
                </c:pt>
                <c:pt idx="1310">
                  <c:v>-9693.19</c:v>
                </c:pt>
                <c:pt idx="1311">
                  <c:v>-9686.27</c:v>
                </c:pt>
                <c:pt idx="1312">
                  <c:v>-9715.6</c:v>
                </c:pt>
                <c:pt idx="1313">
                  <c:v>-9710.7099999999991</c:v>
                </c:pt>
                <c:pt idx="1314">
                  <c:v>-9733.66</c:v>
                </c:pt>
                <c:pt idx="1315">
                  <c:v>-9767.25</c:v>
                </c:pt>
                <c:pt idx="1316">
                  <c:v>-9818.2800000000007</c:v>
                </c:pt>
                <c:pt idx="1317">
                  <c:v>-9804.32</c:v>
                </c:pt>
                <c:pt idx="1318">
                  <c:v>-9818.1299999999992</c:v>
                </c:pt>
                <c:pt idx="1319">
                  <c:v>-9805.56</c:v>
                </c:pt>
                <c:pt idx="1320">
                  <c:v>-9804.41</c:v>
                </c:pt>
                <c:pt idx="1321">
                  <c:v>-9802.2099999999991</c:v>
                </c:pt>
                <c:pt idx="1322">
                  <c:v>-9813.0300000000007</c:v>
                </c:pt>
                <c:pt idx="1323">
                  <c:v>-9840.85</c:v>
                </c:pt>
                <c:pt idx="1324">
                  <c:v>-9831.5</c:v>
                </c:pt>
                <c:pt idx="1325">
                  <c:v>-9644.8700000000008</c:v>
                </c:pt>
                <c:pt idx="1326">
                  <c:v>-9013.82</c:v>
                </c:pt>
                <c:pt idx="1327">
                  <c:v>-8579.94</c:v>
                </c:pt>
                <c:pt idx="1328">
                  <c:v>-8751.4</c:v>
                </c:pt>
                <c:pt idx="1329">
                  <c:v>-9629.76</c:v>
                </c:pt>
                <c:pt idx="1330">
                  <c:v>-9905.9699999999993</c:v>
                </c:pt>
                <c:pt idx="1331">
                  <c:v>-10048.9</c:v>
                </c:pt>
                <c:pt idx="1332">
                  <c:v>-10047.299999999999</c:v>
                </c:pt>
                <c:pt idx="1333">
                  <c:v>-9928.5300000000007</c:v>
                </c:pt>
                <c:pt idx="1334">
                  <c:v>-9843.61</c:v>
                </c:pt>
                <c:pt idx="1335">
                  <c:v>-9823.43</c:v>
                </c:pt>
                <c:pt idx="1336">
                  <c:v>-9800.9599999999991</c:v>
                </c:pt>
                <c:pt idx="1337">
                  <c:v>-9791.86</c:v>
                </c:pt>
                <c:pt idx="1338">
                  <c:v>-9787.9</c:v>
                </c:pt>
                <c:pt idx="1339">
                  <c:v>-9791.32</c:v>
                </c:pt>
                <c:pt idx="1340">
                  <c:v>-9782.4699999999993</c:v>
                </c:pt>
                <c:pt idx="1341">
                  <c:v>-9751.64</c:v>
                </c:pt>
                <c:pt idx="1342">
                  <c:v>-9753.27</c:v>
                </c:pt>
                <c:pt idx="1343">
                  <c:v>-9736.94</c:v>
                </c:pt>
                <c:pt idx="1344">
                  <c:v>-9740.2000000000007</c:v>
                </c:pt>
                <c:pt idx="1345">
                  <c:v>-9711.57</c:v>
                </c:pt>
                <c:pt idx="1346">
                  <c:v>-9706.81</c:v>
                </c:pt>
                <c:pt idx="1347">
                  <c:v>-9680.2999999999993</c:v>
                </c:pt>
                <c:pt idx="1348">
                  <c:v>-9669.9599999999991</c:v>
                </c:pt>
                <c:pt idx="1349">
                  <c:v>-9635.19</c:v>
                </c:pt>
                <c:pt idx="1350">
                  <c:v>-9622.85</c:v>
                </c:pt>
                <c:pt idx="1351">
                  <c:v>-9576.8700000000008</c:v>
                </c:pt>
                <c:pt idx="1352">
                  <c:v>-9556.06</c:v>
                </c:pt>
                <c:pt idx="1353">
                  <c:v>-9529.23</c:v>
                </c:pt>
                <c:pt idx="1354">
                  <c:v>-9508.9500000000007</c:v>
                </c:pt>
                <c:pt idx="1355">
                  <c:v>-9496.7000000000007</c:v>
                </c:pt>
                <c:pt idx="1356">
                  <c:v>-9477.85</c:v>
                </c:pt>
                <c:pt idx="1357">
                  <c:v>-9484.56</c:v>
                </c:pt>
                <c:pt idx="1358">
                  <c:v>-9495.75</c:v>
                </c:pt>
                <c:pt idx="1359">
                  <c:v>-9536.35</c:v>
                </c:pt>
                <c:pt idx="1360">
                  <c:v>-9578.5</c:v>
                </c:pt>
                <c:pt idx="1361">
                  <c:v>-9645.83</c:v>
                </c:pt>
                <c:pt idx="1362">
                  <c:v>-9683</c:v>
                </c:pt>
                <c:pt idx="1363">
                  <c:v>-9715.77</c:v>
                </c:pt>
                <c:pt idx="1364">
                  <c:v>-9737.66</c:v>
                </c:pt>
                <c:pt idx="1365">
                  <c:v>-9776.27</c:v>
                </c:pt>
                <c:pt idx="1366">
                  <c:v>-9777.2999999999993</c:v>
                </c:pt>
                <c:pt idx="1367">
                  <c:v>-9793.4</c:v>
                </c:pt>
                <c:pt idx="1368">
                  <c:v>-9798.76</c:v>
                </c:pt>
                <c:pt idx="1369">
                  <c:v>-9809.75</c:v>
                </c:pt>
                <c:pt idx="1370">
                  <c:v>-9808.08</c:v>
                </c:pt>
                <c:pt idx="1371">
                  <c:v>-9801.9500000000007</c:v>
                </c:pt>
                <c:pt idx="1372">
                  <c:v>-9816.2000000000007</c:v>
                </c:pt>
                <c:pt idx="1373">
                  <c:v>-9808.6299999999992</c:v>
                </c:pt>
                <c:pt idx="1374">
                  <c:v>-9827.0300000000007</c:v>
                </c:pt>
                <c:pt idx="1375">
                  <c:v>-9809.6</c:v>
                </c:pt>
                <c:pt idx="1376">
                  <c:v>-9812.52</c:v>
                </c:pt>
                <c:pt idx="1377">
                  <c:v>-9817.06</c:v>
                </c:pt>
                <c:pt idx="1378">
                  <c:v>-9820</c:v>
                </c:pt>
                <c:pt idx="1379">
                  <c:v>-9807.6200000000008</c:v>
                </c:pt>
                <c:pt idx="1380">
                  <c:v>-9805.58</c:v>
                </c:pt>
                <c:pt idx="1381">
                  <c:v>-9801.33</c:v>
                </c:pt>
                <c:pt idx="1382">
                  <c:v>-9806.89</c:v>
                </c:pt>
                <c:pt idx="1383">
                  <c:v>-9796.2099999999991</c:v>
                </c:pt>
                <c:pt idx="1384">
                  <c:v>-9789.32</c:v>
                </c:pt>
                <c:pt idx="1385">
                  <c:v>-9797.81</c:v>
                </c:pt>
                <c:pt idx="1386">
                  <c:v>-9795.0400000000009</c:v>
                </c:pt>
                <c:pt idx="1387">
                  <c:v>-9805.0300000000007</c:v>
                </c:pt>
                <c:pt idx="1388">
                  <c:v>-9796.56</c:v>
                </c:pt>
                <c:pt idx="1389">
                  <c:v>-9803.16</c:v>
                </c:pt>
                <c:pt idx="1390">
                  <c:v>-9801.31</c:v>
                </c:pt>
                <c:pt idx="1391">
                  <c:v>-9805.92</c:v>
                </c:pt>
                <c:pt idx="1392">
                  <c:v>-9797.89</c:v>
                </c:pt>
                <c:pt idx="1393">
                  <c:v>-9814.32</c:v>
                </c:pt>
                <c:pt idx="1394">
                  <c:v>-9799.01</c:v>
                </c:pt>
                <c:pt idx="1395">
                  <c:v>-9765.32</c:v>
                </c:pt>
                <c:pt idx="1396">
                  <c:v>-9727.24</c:v>
                </c:pt>
                <c:pt idx="1397">
                  <c:v>-9737.2800000000007</c:v>
                </c:pt>
                <c:pt idx="1398">
                  <c:v>-9754.7000000000007</c:v>
                </c:pt>
                <c:pt idx="1399">
                  <c:v>-9738.68</c:v>
                </c:pt>
                <c:pt idx="1400">
                  <c:v>-9748.2199999999993</c:v>
                </c:pt>
                <c:pt idx="1401">
                  <c:v>-9774.34</c:v>
                </c:pt>
                <c:pt idx="1402">
                  <c:v>-9775.3799999999992</c:v>
                </c:pt>
                <c:pt idx="1403">
                  <c:v>-9792.82</c:v>
                </c:pt>
                <c:pt idx="1404">
                  <c:v>-9826.41</c:v>
                </c:pt>
                <c:pt idx="1405">
                  <c:v>-9855.83</c:v>
                </c:pt>
                <c:pt idx="1406">
                  <c:v>-9868.59</c:v>
                </c:pt>
                <c:pt idx="1407">
                  <c:v>-9860.58</c:v>
                </c:pt>
                <c:pt idx="1408">
                  <c:v>-9870.89</c:v>
                </c:pt>
                <c:pt idx="1409">
                  <c:v>-9861.83</c:v>
                </c:pt>
                <c:pt idx="1410">
                  <c:v>-9864.41</c:v>
                </c:pt>
                <c:pt idx="1411">
                  <c:v>-9858.5</c:v>
                </c:pt>
                <c:pt idx="1412">
                  <c:v>-9894.08</c:v>
                </c:pt>
                <c:pt idx="1413">
                  <c:v>-9879.75</c:v>
                </c:pt>
                <c:pt idx="1414">
                  <c:v>-9706.42</c:v>
                </c:pt>
                <c:pt idx="1415">
                  <c:v>-9132.0300000000007</c:v>
                </c:pt>
                <c:pt idx="1416">
                  <c:v>-8663.92</c:v>
                </c:pt>
                <c:pt idx="1417">
                  <c:v>-8813.35</c:v>
                </c:pt>
                <c:pt idx="1418">
                  <c:v>-9636.59</c:v>
                </c:pt>
                <c:pt idx="1419">
                  <c:v>-9939.7099999999991</c:v>
                </c:pt>
                <c:pt idx="1420">
                  <c:v>-10074.700000000001</c:v>
                </c:pt>
                <c:pt idx="1421">
                  <c:v>-10119.299999999999</c:v>
                </c:pt>
                <c:pt idx="1422">
                  <c:v>-9989.3799999999992</c:v>
                </c:pt>
                <c:pt idx="1423">
                  <c:v>-9897.07</c:v>
                </c:pt>
                <c:pt idx="1424">
                  <c:v>-9847.0300000000007</c:v>
                </c:pt>
                <c:pt idx="1425">
                  <c:v>-9855.44</c:v>
                </c:pt>
                <c:pt idx="1426">
                  <c:v>-9846.5300000000007</c:v>
                </c:pt>
                <c:pt idx="1427">
                  <c:v>-9832.9</c:v>
                </c:pt>
                <c:pt idx="1428">
                  <c:v>-9813.33</c:v>
                </c:pt>
                <c:pt idx="1429">
                  <c:v>-9824.5</c:v>
                </c:pt>
                <c:pt idx="1430">
                  <c:v>-9807.6200000000008</c:v>
                </c:pt>
                <c:pt idx="1431">
                  <c:v>-9798.9500000000007</c:v>
                </c:pt>
                <c:pt idx="1432">
                  <c:v>-9785.18</c:v>
                </c:pt>
                <c:pt idx="1433">
                  <c:v>-9777.0499999999993</c:v>
                </c:pt>
                <c:pt idx="1434">
                  <c:v>-9768.33</c:v>
                </c:pt>
                <c:pt idx="1435">
                  <c:v>-9743.17</c:v>
                </c:pt>
                <c:pt idx="1436">
                  <c:v>-9735.36</c:v>
                </c:pt>
                <c:pt idx="1437">
                  <c:v>-9710.14</c:v>
                </c:pt>
                <c:pt idx="1438">
                  <c:v>-9689.5</c:v>
                </c:pt>
                <c:pt idx="1439">
                  <c:v>-9657.65</c:v>
                </c:pt>
                <c:pt idx="1440">
                  <c:v>-9637.9699999999993</c:v>
                </c:pt>
                <c:pt idx="1441">
                  <c:v>-9589.27</c:v>
                </c:pt>
                <c:pt idx="1442">
                  <c:v>-9575.11</c:v>
                </c:pt>
                <c:pt idx="1443">
                  <c:v>-9552.74</c:v>
                </c:pt>
                <c:pt idx="1444">
                  <c:v>-9545.01</c:v>
                </c:pt>
                <c:pt idx="1445">
                  <c:v>-9527.91</c:v>
                </c:pt>
                <c:pt idx="1446">
                  <c:v>-9533.65</c:v>
                </c:pt>
                <c:pt idx="1447">
                  <c:v>-9548.4500000000007</c:v>
                </c:pt>
                <c:pt idx="1448">
                  <c:v>-9580.2999999999993</c:v>
                </c:pt>
                <c:pt idx="1449">
                  <c:v>-9623.2000000000007</c:v>
                </c:pt>
                <c:pt idx="1450">
                  <c:v>-9680.64</c:v>
                </c:pt>
                <c:pt idx="1451">
                  <c:v>-9732.4500000000007</c:v>
                </c:pt>
                <c:pt idx="1452">
                  <c:v>-9763.33</c:v>
                </c:pt>
                <c:pt idx="1453">
                  <c:v>-9801.15</c:v>
                </c:pt>
                <c:pt idx="1454">
                  <c:v>-9812.34</c:v>
                </c:pt>
                <c:pt idx="1455">
                  <c:v>-9841.56</c:v>
                </c:pt>
                <c:pt idx="1456">
                  <c:v>-9838.69</c:v>
                </c:pt>
                <c:pt idx="1457">
                  <c:v>-9853.19</c:v>
                </c:pt>
                <c:pt idx="1458">
                  <c:v>-9845.65</c:v>
                </c:pt>
                <c:pt idx="1459">
                  <c:v>-9855.35</c:v>
                </c:pt>
                <c:pt idx="1460">
                  <c:v>-9852.51</c:v>
                </c:pt>
                <c:pt idx="1461">
                  <c:v>-9855.84</c:v>
                </c:pt>
                <c:pt idx="1462">
                  <c:v>-9852.1299999999992</c:v>
                </c:pt>
                <c:pt idx="1463">
                  <c:v>-9855.81</c:v>
                </c:pt>
                <c:pt idx="1464">
                  <c:v>-9851.92</c:v>
                </c:pt>
                <c:pt idx="1465">
                  <c:v>-9849.74</c:v>
                </c:pt>
                <c:pt idx="1466">
                  <c:v>-9850.41</c:v>
                </c:pt>
                <c:pt idx="1467">
                  <c:v>-9840.98</c:v>
                </c:pt>
                <c:pt idx="1468">
                  <c:v>-9841.02</c:v>
                </c:pt>
                <c:pt idx="1469">
                  <c:v>-9831.5300000000007</c:v>
                </c:pt>
                <c:pt idx="1470">
                  <c:v>-9843.94</c:v>
                </c:pt>
                <c:pt idx="1471">
                  <c:v>-9830.84</c:v>
                </c:pt>
                <c:pt idx="1472">
                  <c:v>-9837.7000000000007</c:v>
                </c:pt>
                <c:pt idx="1473">
                  <c:v>-9828.4</c:v>
                </c:pt>
                <c:pt idx="1474">
                  <c:v>-9845.51</c:v>
                </c:pt>
                <c:pt idx="1475">
                  <c:v>-9834.23</c:v>
                </c:pt>
                <c:pt idx="1476">
                  <c:v>-9843.5</c:v>
                </c:pt>
                <c:pt idx="1477">
                  <c:v>-9841.34</c:v>
                </c:pt>
                <c:pt idx="1478">
                  <c:v>-9844.6299999999992</c:v>
                </c:pt>
                <c:pt idx="1479">
                  <c:v>-9850.66</c:v>
                </c:pt>
                <c:pt idx="1480">
                  <c:v>-9849.9500000000007</c:v>
                </c:pt>
                <c:pt idx="1481">
                  <c:v>-9852.11</c:v>
                </c:pt>
                <c:pt idx="1482">
                  <c:v>-9858.11</c:v>
                </c:pt>
                <c:pt idx="1483">
                  <c:v>-9870.99</c:v>
                </c:pt>
                <c:pt idx="1484">
                  <c:v>-9859.98</c:v>
                </c:pt>
                <c:pt idx="1485">
                  <c:v>-9869.16</c:v>
                </c:pt>
                <c:pt idx="1486">
                  <c:v>-9860.1200000000008</c:v>
                </c:pt>
                <c:pt idx="1487">
                  <c:v>-9836.9500000000007</c:v>
                </c:pt>
                <c:pt idx="1488">
                  <c:v>-9796</c:v>
                </c:pt>
                <c:pt idx="1489">
                  <c:v>-9796.83</c:v>
                </c:pt>
                <c:pt idx="1490">
                  <c:v>-9819.2099999999991</c:v>
                </c:pt>
                <c:pt idx="1491">
                  <c:v>-9803.84</c:v>
                </c:pt>
                <c:pt idx="1492">
                  <c:v>-9779.26</c:v>
                </c:pt>
                <c:pt idx="1493">
                  <c:v>-9815.74</c:v>
                </c:pt>
                <c:pt idx="1494">
                  <c:v>-9815.6</c:v>
                </c:pt>
                <c:pt idx="1495">
                  <c:v>-9839.7900000000009</c:v>
                </c:pt>
                <c:pt idx="1496">
                  <c:v>-9864.6299999999992</c:v>
                </c:pt>
                <c:pt idx="1497">
                  <c:v>-9910.09</c:v>
                </c:pt>
                <c:pt idx="1498">
                  <c:v>-9910.49</c:v>
                </c:pt>
                <c:pt idx="1499">
                  <c:v>-9906.19</c:v>
                </c:pt>
                <c:pt idx="1500">
                  <c:v>-9912.14</c:v>
                </c:pt>
                <c:pt idx="1501">
                  <c:v>-9907.07</c:v>
                </c:pt>
                <c:pt idx="1502">
                  <c:v>-9908.27</c:v>
                </c:pt>
                <c:pt idx="1503">
                  <c:v>-9898.74</c:v>
                </c:pt>
                <c:pt idx="1504">
                  <c:v>-9936.39</c:v>
                </c:pt>
                <c:pt idx="1505">
                  <c:v>-9942.91</c:v>
                </c:pt>
                <c:pt idx="1506">
                  <c:v>-9787.08</c:v>
                </c:pt>
                <c:pt idx="1507">
                  <c:v>-9228.9699999999993</c:v>
                </c:pt>
                <c:pt idx="1508">
                  <c:v>-8714.7000000000007</c:v>
                </c:pt>
                <c:pt idx="1509">
                  <c:v>-8715.85</c:v>
                </c:pt>
                <c:pt idx="1510">
                  <c:v>-9599.86</c:v>
                </c:pt>
                <c:pt idx="1511">
                  <c:v>-10028.1</c:v>
                </c:pt>
                <c:pt idx="1512">
                  <c:v>-10137.799999999999</c:v>
                </c:pt>
                <c:pt idx="1513">
                  <c:v>-10141.5</c:v>
                </c:pt>
                <c:pt idx="1514">
                  <c:v>-10016.1</c:v>
                </c:pt>
                <c:pt idx="1515">
                  <c:v>-9932.68</c:v>
                </c:pt>
                <c:pt idx="1516">
                  <c:v>-9897.5</c:v>
                </c:pt>
                <c:pt idx="1517">
                  <c:v>-9898.84</c:v>
                </c:pt>
                <c:pt idx="1518">
                  <c:v>-9885.18</c:v>
                </c:pt>
                <c:pt idx="1519">
                  <c:v>-9886.3700000000008</c:v>
                </c:pt>
                <c:pt idx="1520">
                  <c:v>-9867.18</c:v>
                </c:pt>
                <c:pt idx="1521">
                  <c:v>-9867.66</c:v>
                </c:pt>
                <c:pt idx="1522">
                  <c:v>-9851.8799999999992</c:v>
                </c:pt>
                <c:pt idx="1523">
                  <c:v>-9850.56</c:v>
                </c:pt>
                <c:pt idx="1524">
                  <c:v>-9833.9699999999993</c:v>
                </c:pt>
                <c:pt idx="1525">
                  <c:v>-9835.24</c:v>
                </c:pt>
                <c:pt idx="1526">
                  <c:v>-9815.6200000000008</c:v>
                </c:pt>
                <c:pt idx="1527">
                  <c:v>-9804.59</c:v>
                </c:pt>
                <c:pt idx="1528">
                  <c:v>-9791.23</c:v>
                </c:pt>
                <c:pt idx="1529">
                  <c:v>-9769.6</c:v>
                </c:pt>
                <c:pt idx="1530">
                  <c:v>-9754.94</c:v>
                </c:pt>
                <c:pt idx="1531">
                  <c:v>-9719.57</c:v>
                </c:pt>
                <c:pt idx="1532">
                  <c:v>-9697.4</c:v>
                </c:pt>
                <c:pt idx="1533">
                  <c:v>-9654.73</c:v>
                </c:pt>
                <c:pt idx="1534">
                  <c:v>-9640.6299999999992</c:v>
                </c:pt>
                <c:pt idx="1535">
                  <c:v>-9603.82</c:v>
                </c:pt>
                <c:pt idx="1536">
                  <c:v>-9599.7199999999993</c:v>
                </c:pt>
                <c:pt idx="1537">
                  <c:v>-9572.59</c:v>
                </c:pt>
                <c:pt idx="1538">
                  <c:v>-9584.02</c:v>
                </c:pt>
                <c:pt idx="1539">
                  <c:v>-9585.01</c:v>
                </c:pt>
                <c:pt idx="1540">
                  <c:v>-9610.17</c:v>
                </c:pt>
                <c:pt idx="1541">
                  <c:v>-9660.4500000000007</c:v>
                </c:pt>
                <c:pt idx="1542">
                  <c:v>-9710.4</c:v>
                </c:pt>
                <c:pt idx="1543">
                  <c:v>-9758.4699999999993</c:v>
                </c:pt>
                <c:pt idx="1544">
                  <c:v>-9804.93</c:v>
                </c:pt>
                <c:pt idx="1545">
                  <c:v>-9834.5400000000009</c:v>
                </c:pt>
                <c:pt idx="1546">
                  <c:v>-9851.4699999999993</c:v>
                </c:pt>
                <c:pt idx="1547">
                  <c:v>-9871.74</c:v>
                </c:pt>
                <c:pt idx="1548">
                  <c:v>-9865.1299999999992</c:v>
                </c:pt>
                <c:pt idx="1549">
                  <c:v>-9882.9599999999991</c:v>
                </c:pt>
                <c:pt idx="1550">
                  <c:v>-9871.77</c:v>
                </c:pt>
                <c:pt idx="1551">
                  <c:v>-9869.61</c:v>
                </c:pt>
                <c:pt idx="1552">
                  <c:v>-9854.1299999999992</c:v>
                </c:pt>
                <c:pt idx="1553">
                  <c:v>-9864.33</c:v>
                </c:pt>
                <c:pt idx="1554">
                  <c:v>-9851.07</c:v>
                </c:pt>
                <c:pt idx="1555">
                  <c:v>-9862.2999999999993</c:v>
                </c:pt>
                <c:pt idx="1556">
                  <c:v>-9852.06</c:v>
                </c:pt>
                <c:pt idx="1557">
                  <c:v>-9851.2999999999993</c:v>
                </c:pt>
                <c:pt idx="1558">
                  <c:v>-9840.58</c:v>
                </c:pt>
                <c:pt idx="1559">
                  <c:v>-9836.81</c:v>
                </c:pt>
                <c:pt idx="1560">
                  <c:v>-9828.08</c:v>
                </c:pt>
                <c:pt idx="1561">
                  <c:v>-9825.5499999999993</c:v>
                </c:pt>
                <c:pt idx="1562">
                  <c:v>-9821.59</c:v>
                </c:pt>
                <c:pt idx="1563">
                  <c:v>-9808.08</c:v>
                </c:pt>
                <c:pt idx="1564">
                  <c:v>-9811.24</c:v>
                </c:pt>
                <c:pt idx="1565">
                  <c:v>-9803.76</c:v>
                </c:pt>
                <c:pt idx="1566">
                  <c:v>-9813.24</c:v>
                </c:pt>
                <c:pt idx="1567">
                  <c:v>-9802.14</c:v>
                </c:pt>
                <c:pt idx="1568">
                  <c:v>-9811.2099999999991</c:v>
                </c:pt>
                <c:pt idx="1569">
                  <c:v>-9796.7000000000007</c:v>
                </c:pt>
                <c:pt idx="1570">
                  <c:v>-9806.2800000000007</c:v>
                </c:pt>
                <c:pt idx="1571">
                  <c:v>-9796.1299999999992</c:v>
                </c:pt>
                <c:pt idx="1572">
                  <c:v>-9809.58</c:v>
                </c:pt>
                <c:pt idx="1573">
                  <c:v>-9801.11</c:v>
                </c:pt>
                <c:pt idx="1574">
                  <c:v>-9800.32</c:v>
                </c:pt>
                <c:pt idx="1575">
                  <c:v>-9794.0499999999993</c:v>
                </c:pt>
                <c:pt idx="1576">
                  <c:v>-9774.6299999999992</c:v>
                </c:pt>
                <c:pt idx="1577">
                  <c:v>-9726.67</c:v>
                </c:pt>
                <c:pt idx="1578">
                  <c:v>-9697.92</c:v>
                </c:pt>
                <c:pt idx="1579">
                  <c:v>-9717.9699999999993</c:v>
                </c:pt>
                <c:pt idx="1580">
                  <c:v>-9719.0499999999993</c:v>
                </c:pt>
                <c:pt idx="1581">
                  <c:v>-9712.57</c:v>
                </c:pt>
                <c:pt idx="1582">
                  <c:v>-9699.2900000000009</c:v>
                </c:pt>
                <c:pt idx="1583">
                  <c:v>-9733.94</c:v>
                </c:pt>
                <c:pt idx="1584">
                  <c:v>-9743.4699999999993</c:v>
                </c:pt>
                <c:pt idx="1585">
                  <c:v>-9772.69</c:v>
                </c:pt>
                <c:pt idx="1586">
                  <c:v>-9804.91</c:v>
                </c:pt>
                <c:pt idx="1587">
                  <c:v>-9819.24</c:v>
                </c:pt>
                <c:pt idx="1588">
                  <c:v>-9813.9500000000007</c:v>
                </c:pt>
                <c:pt idx="1589">
                  <c:v>-9808.5300000000007</c:v>
                </c:pt>
                <c:pt idx="1590">
                  <c:v>-9813.33</c:v>
                </c:pt>
                <c:pt idx="1591">
                  <c:v>-9814.35</c:v>
                </c:pt>
                <c:pt idx="1592">
                  <c:v>-9803.26</c:v>
                </c:pt>
                <c:pt idx="1593">
                  <c:v>-9797.9500000000007</c:v>
                </c:pt>
                <c:pt idx="1594">
                  <c:v>-9853.44</c:v>
                </c:pt>
                <c:pt idx="1595">
                  <c:v>-9770.75</c:v>
                </c:pt>
                <c:pt idx="1596">
                  <c:v>-9455.81</c:v>
                </c:pt>
                <c:pt idx="1597">
                  <c:v>-8735.8700000000008</c:v>
                </c:pt>
                <c:pt idx="1598">
                  <c:v>-8463.02</c:v>
                </c:pt>
                <c:pt idx="1599">
                  <c:v>-9016.5499999999993</c:v>
                </c:pt>
                <c:pt idx="1600">
                  <c:v>-9855.9599999999991</c:v>
                </c:pt>
                <c:pt idx="1601">
                  <c:v>-9980.5300000000007</c:v>
                </c:pt>
                <c:pt idx="1602">
                  <c:v>-10070.200000000001</c:v>
                </c:pt>
                <c:pt idx="1603">
                  <c:v>-9960.5400000000009</c:v>
                </c:pt>
                <c:pt idx="1604">
                  <c:v>-9836.7199999999993</c:v>
                </c:pt>
                <c:pt idx="1605">
                  <c:v>-9785.75</c:v>
                </c:pt>
                <c:pt idx="1606">
                  <c:v>-9775.94</c:v>
                </c:pt>
                <c:pt idx="1607">
                  <c:v>-9760.85</c:v>
                </c:pt>
                <c:pt idx="1608">
                  <c:v>-9748.1</c:v>
                </c:pt>
                <c:pt idx="1609">
                  <c:v>-9755.36</c:v>
                </c:pt>
                <c:pt idx="1610">
                  <c:v>-9730.31</c:v>
                </c:pt>
                <c:pt idx="1611">
                  <c:v>-9735.17</c:v>
                </c:pt>
                <c:pt idx="1612">
                  <c:v>-9715.7099999999991</c:v>
                </c:pt>
                <c:pt idx="1613">
                  <c:v>-9720.31</c:v>
                </c:pt>
                <c:pt idx="1614">
                  <c:v>-9692.61</c:v>
                </c:pt>
                <c:pt idx="1615">
                  <c:v>-9689.5300000000007</c:v>
                </c:pt>
                <c:pt idx="1616">
                  <c:v>-9666.49</c:v>
                </c:pt>
                <c:pt idx="1617">
                  <c:v>-9655.16</c:v>
                </c:pt>
                <c:pt idx="1618">
                  <c:v>-9631.67</c:v>
                </c:pt>
                <c:pt idx="1619">
                  <c:v>-9614.81</c:v>
                </c:pt>
                <c:pt idx="1620">
                  <c:v>-9583.01</c:v>
                </c:pt>
                <c:pt idx="1621">
                  <c:v>-9568.5400000000009</c:v>
                </c:pt>
                <c:pt idx="1622">
                  <c:v>-9526.64</c:v>
                </c:pt>
                <c:pt idx="1623">
                  <c:v>-9508.5499999999993</c:v>
                </c:pt>
                <c:pt idx="1624">
                  <c:v>-9489.0499999999993</c:v>
                </c:pt>
                <c:pt idx="1625">
                  <c:v>-9457.58</c:v>
                </c:pt>
                <c:pt idx="1626">
                  <c:v>-9454.42</c:v>
                </c:pt>
                <c:pt idx="1627">
                  <c:v>-9448.02</c:v>
                </c:pt>
                <c:pt idx="1628">
                  <c:v>-9460.7099999999991</c:v>
                </c:pt>
                <c:pt idx="1629">
                  <c:v>-9454.1</c:v>
                </c:pt>
                <c:pt idx="1630">
                  <c:v>-9533.5300000000007</c:v>
                </c:pt>
                <c:pt idx="1631">
                  <c:v>-9570.14</c:v>
                </c:pt>
                <c:pt idx="1632">
                  <c:v>-9638.67</c:v>
                </c:pt>
                <c:pt idx="1633">
                  <c:v>-9675.15</c:v>
                </c:pt>
                <c:pt idx="1634">
                  <c:v>-9714.89</c:v>
                </c:pt>
                <c:pt idx="1635">
                  <c:v>-9739.2800000000007</c:v>
                </c:pt>
                <c:pt idx="1636">
                  <c:v>-9768.85</c:v>
                </c:pt>
                <c:pt idx="1637">
                  <c:v>-9772.6</c:v>
                </c:pt>
                <c:pt idx="1638">
                  <c:v>-9764.5</c:v>
                </c:pt>
                <c:pt idx="1639">
                  <c:v>-9778.91</c:v>
                </c:pt>
                <c:pt idx="1640">
                  <c:v>-9772.75</c:v>
                </c:pt>
                <c:pt idx="1641">
                  <c:v>-9800.6299999999992</c:v>
                </c:pt>
                <c:pt idx="1642">
                  <c:v>-9787.42</c:v>
                </c:pt>
                <c:pt idx="1643">
                  <c:v>-9797.4</c:v>
                </c:pt>
                <c:pt idx="1644">
                  <c:v>-9800.4</c:v>
                </c:pt>
                <c:pt idx="1645">
                  <c:v>-9802.67</c:v>
                </c:pt>
                <c:pt idx="1646">
                  <c:v>-9776.0400000000009</c:v>
                </c:pt>
                <c:pt idx="1647">
                  <c:v>-9793.9</c:v>
                </c:pt>
                <c:pt idx="1648">
                  <c:v>-9773.8700000000008</c:v>
                </c:pt>
                <c:pt idx="1649">
                  <c:v>-9790.3700000000008</c:v>
                </c:pt>
                <c:pt idx="1650">
                  <c:v>-9772.41</c:v>
                </c:pt>
                <c:pt idx="1651">
                  <c:v>-9775.11</c:v>
                </c:pt>
                <c:pt idx="1652">
                  <c:v>-9761.9599999999991</c:v>
                </c:pt>
                <c:pt idx="1653">
                  <c:v>-9766.3700000000008</c:v>
                </c:pt>
                <c:pt idx="1654">
                  <c:v>-9770.19</c:v>
                </c:pt>
                <c:pt idx="1655">
                  <c:v>-9767.9699999999993</c:v>
                </c:pt>
                <c:pt idx="1656">
                  <c:v>-9763.9599999999991</c:v>
                </c:pt>
                <c:pt idx="1657">
                  <c:v>-9774.86</c:v>
                </c:pt>
                <c:pt idx="1658">
                  <c:v>-9783.6299999999992</c:v>
                </c:pt>
                <c:pt idx="1659">
                  <c:v>-9766.6</c:v>
                </c:pt>
                <c:pt idx="1660">
                  <c:v>-9772.11</c:v>
                </c:pt>
                <c:pt idx="1661">
                  <c:v>-9762.1</c:v>
                </c:pt>
                <c:pt idx="1662">
                  <c:v>-9753.7199999999993</c:v>
                </c:pt>
                <c:pt idx="1663">
                  <c:v>-9696.06</c:v>
                </c:pt>
                <c:pt idx="1664">
                  <c:v>-9692.67</c:v>
                </c:pt>
                <c:pt idx="1665">
                  <c:v>-9706.7000000000007</c:v>
                </c:pt>
                <c:pt idx="1666">
                  <c:v>-9704.82</c:v>
                </c:pt>
                <c:pt idx="1667">
                  <c:v>-9699.93</c:v>
                </c:pt>
                <c:pt idx="1668">
                  <c:v>-9723.5</c:v>
                </c:pt>
                <c:pt idx="1669">
                  <c:v>-9719.66</c:v>
                </c:pt>
                <c:pt idx="1670">
                  <c:v>-9760.4500000000007</c:v>
                </c:pt>
                <c:pt idx="1671">
                  <c:v>-9771.1200000000008</c:v>
                </c:pt>
                <c:pt idx="1672">
                  <c:v>-9804.26</c:v>
                </c:pt>
                <c:pt idx="1673">
                  <c:v>-9827.43</c:v>
                </c:pt>
                <c:pt idx="1674">
                  <c:v>-9834.4</c:v>
                </c:pt>
                <c:pt idx="1675">
                  <c:v>-9829.3799999999992</c:v>
                </c:pt>
                <c:pt idx="1676">
                  <c:v>-9813</c:v>
                </c:pt>
                <c:pt idx="1677">
                  <c:v>-9836.09</c:v>
                </c:pt>
                <c:pt idx="1678">
                  <c:v>-9804.25</c:v>
                </c:pt>
                <c:pt idx="1679">
                  <c:v>-9816.0300000000007</c:v>
                </c:pt>
                <c:pt idx="1680">
                  <c:v>-9830.81</c:v>
                </c:pt>
                <c:pt idx="1681">
                  <c:v>-9716.08</c:v>
                </c:pt>
                <c:pt idx="1682">
                  <c:v>-9252.86</c:v>
                </c:pt>
                <c:pt idx="1683">
                  <c:v>-8657.31</c:v>
                </c:pt>
                <c:pt idx="1684">
                  <c:v>-8577.08</c:v>
                </c:pt>
                <c:pt idx="1685">
                  <c:v>-9351.5</c:v>
                </c:pt>
                <c:pt idx="1686">
                  <c:v>-9867.59</c:v>
                </c:pt>
                <c:pt idx="1687">
                  <c:v>-9997.4500000000007</c:v>
                </c:pt>
                <c:pt idx="1688">
                  <c:v>-10060.799999999999</c:v>
                </c:pt>
                <c:pt idx="1689">
                  <c:v>-9941.7900000000009</c:v>
                </c:pt>
                <c:pt idx="1690">
                  <c:v>-9852.44</c:v>
                </c:pt>
                <c:pt idx="1691">
                  <c:v>-9774.4</c:v>
                </c:pt>
                <c:pt idx="1692">
                  <c:v>-9765.93</c:v>
                </c:pt>
                <c:pt idx="1693">
                  <c:v>-9749.2800000000007</c:v>
                </c:pt>
                <c:pt idx="1694">
                  <c:v>-9755.33</c:v>
                </c:pt>
                <c:pt idx="1695">
                  <c:v>-9725.7099999999991</c:v>
                </c:pt>
                <c:pt idx="1696">
                  <c:v>-9734.56</c:v>
                </c:pt>
                <c:pt idx="1697">
                  <c:v>-9718.8700000000008</c:v>
                </c:pt>
                <c:pt idx="1698">
                  <c:v>-9705.7999999999993</c:v>
                </c:pt>
                <c:pt idx="1699">
                  <c:v>-9691.69</c:v>
                </c:pt>
                <c:pt idx="1700">
                  <c:v>-9690.9</c:v>
                </c:pt>
                <c:pt idx="1701">
                  <c:v>-9659.58</c:v>
                </c:pt>
                <c:pt idx="1702">
                  <c:v>-9650.83</c:v>
                </c:pt>
                <c:pt idx="1703">
                  <c:v>-9632.59</c:v>
                </c:pt>
                <c:pt idx="1704">
                  <c:v>-9608.4599999999991</c:v>
                </c:pt>
                <c:pt idx="1705">
                  <c:v>-9590.8700000000008</c:v>
                </c:pt>
                <c:pt idx="1706">
                  <c:v>-9545.93</c:v>
                </c:pt>
                <c:pt idx="1707">
                  <c:v>-9516.66</c:v>
                </c:pt>
                <c:pt idx="1708">
                  <c:v>-9475.18</c:v>
                </c:pt>
                <c:pt idx="1709">
                  <c:v>-9444.81</c:v>
                </c:pt>
                <c:pt idx="1710">
                  <c:v>-9409.1200000000008</c:v>
                </c:pt>
                <c:pt idx="1711">
                  <c:v>-9414.9500000000007</c:v>
                </c:pt>
                <c:pt idx="1712">
                  <c:v>-9365.98</c:v>
                </c:pt>
                <c:pt idx="1713">
                  <c:v>-9391.17</c:v>
                </c:pt>
                <c:pt idx="1714">
                  <c:v>-9377.18</c:v>
                </c:pt>
                <c:pt idx="1715">
                  <c:v>-9405.2099999999991</c:v>
                </c:pt>
                <c:pt idx="1716">
                  <c:v>-9429.84</c:v>
                </c:pt>
                <c:pt idx="1717">
                  <c:v>-9468.6200000000008</c:v>
                </c:pt>
                <c:pt idx="1718">
                  <c:v>-9516.7800000000007</c:v>
                </c:pt>
                <c:pt idx="1719">
                  <c:v>-9554.83</c:v>
                </c:pt>
                <c:pt idx="1720">
                  <c:v>-9591.1200000000008</c:v>
                </c:pt>
                <c:pt idx="1721">
                  <c:v>-9585.3700000000008</c:v>
                </c:pt>
                <c:pt idx="1722">
                  <c:v>-9601.9</c:v>
                </c:pt>
                <c:pt idx="1723">
                  <c:v>-9582.67</c:v>
                </c:pt>
                <c:pt idx="1724">
                  <c:v>-9596.4</c:v>
                </c:pt>
                <c:pt idx="1725">
                  <c:v>-9558.6200000000008</c:v>
                </c:pt>
                <c:pt idx="1726">
                  <c:v>-9561.4599999999991</c:v>
                </c:pt>
                <c:pt idx="1727">
                  <c:v>-9545.5499999999993</c:v>
                </c:pt>
                <c:pt idx="1728">
                  <c:v>-9553.4500000000007</c:v>
                </c:pt>
                <c:pt idx="1729">
                  <c:v>-9528.8799999999992</c:v>
                </c:pt>
                <c:pt idx="1730">
                  <c:v>-9535.0400000000009</c:v>
                </c:pt>
                <c:pt idx="1731">
                  <c:v>-9493.16</c:v>
                </c:pt>
                <c:pt idx="1732">
                  <c:v>-9502.6299999999992</c:v>
                </c:pt>
                <c:pt idx="1733">
                  <c:v>-9485.17</c:v>
                </c:pt>
                <c:pt idx="1734">
                  <c:v>-9475.08</c:v>
                </c:pt>
                <c:pt idx="1735">
                  <c:v>-9440.43</c:v>
                </c:pt>
                <c:pt idx="1736">
                  <c:v>-9436.2800000000007</c:v>
                </c:pt>
                <c:pt idx="1737">
                  <c:v>-9430.65</c:v>
                </c:pt>
                <c:pt idx="1738">
                  <c:v>-9402.9500000000007</c:v>
                </c:pt>
                <c:pt idx="1739">
                  <c:v>-9393.94</c:v>
                </c:pt>
                <c:pt idx="1740">
                  <c:v>-9369.82</c:v>
                </c:pt>
                <c:pt idx="1741">
                  <c:v>-9376.75</c:v>
                </c:pt>
                <c:pt idx="1742">
                  <c:v>-9342.4699999999993</c:v>
                </c:pt>
                <c:pt idx="1743">
                  <c:v>-9339.73</c:v>
                </c:pt>
                <c:pt idx="1744">
                  <c:v>-9303.42</c:v>
                </c:pt>
                <c:pt idx="1745">
                  <c:v>-9292.76</c:v>
                </c:pt>
                <c:pt idx="1746">
                  <c:v>-9229.25</c:v>
                </c:pt>
                <c:pt idx="1747">
                  <c:v>-9220.4599999999991</c:v>
                </c:pt>
                <c:pt idx="1748">
                  <c:v>-9201.1299999999992</c:v>
                </c:pt>
                <c:pt idx="1749">
                  <c:v>-9187</c:v>
                </c:pt>
                <c:pt idx="1750">
                  <c:v>-9155.82</c:v>
                </c:pt>
                <c:pt idx="1751">
                  <c:v>-9166.4599999999991</c:v>
                </c:pt>
                <c:pt idx="1752">
                  <c:v>-9154.7800000000007</c:v>
                </c:pt>
                <c:pt idx="1753">
                  <c:v>-9137.58</c:v>
                </c:pt>
                <c:pt idx="1754">
                  <c:v>-9148.33</c:v>
                </c:pt>
                <c:pt idx="1755">
                  <c:v>-9171.44</c:v>
                </c:pt>
                <c:pt idx="1756">
                  <c:v>-9196.23</c:v>
                </c:pt>
                <c:pt idx="1757">
                  <c:v>-9151.48</c:v>
                </c:pt>
                <c:pt idx="1758">
                  <c:v>-9154.32</c:v>
                </c:pt>
                <c:pt idx="1759">
                  <c:v>-9121.1200000000008</c:v>
                </c:pt>
                <c:pt idx="1760">
                  <c:v>-9113.64</c:v>
                </c:pt>
                <c:pt idx="1761">
                  <c:v>-9076.07</c:v>
                </c:pt>
                <c:pt idx="1762">
                  <c:v>-9078.06</c:v>
                </c:pt>
                <c:pt idx="1763">
                  <c:v>-9062.76</c:v>
                </c:pt>
                <c:pt idx="1764">
                  <c:v>-8935.89</c:v>
                </c:pt>
                <c:pt idx="1765">
                  <c:v>-8508.2099999999991</c:v>
                </c:pt>
                <c:pt idx="1766">
                  <c:v>-7880.86</c:v>
                </c:pt>
                <c:pt idx="1767">
                  <c:v>-7731.54</c:v>
                </c:pt>
                <c:pt idx="1768">
                  <c:v>-8429.74</c:v>
                </c:pt>
                <c:pt idx="1769">
                  <c:v>-8969.34</c:v>
                </c:pt>
                <c:pt idx="1770">
                  <c:v>-9057.07</c:v>
                </c:pt>
                <c:pt idx="1771">
                  <c:v>-9170.75</c:v>
                </c:pt>
                <c:pt idx="1772">
                  <c:v>-9055.91</c:v>
                </c:pt>
                <c:pt idx="1773">
                  <c:v>-8919.85</c:v>
                </c:pt>
                <c:pt idx="1774">
                  <c:v>-8810.66</c:v>
                </c:pt>
                <c:pt idx="1775">
                  <c:v>-8795.3700000000008</c:v>
                </c:pt>
                <c:pt idx="1776">
                  <c:v>-8752.73</c:v>
                </c:pt>
                <c:pt idx="1777">
                  <c:v>-8744.09</c:v>
                </c:pt>
                <c:pt idx="1778">
                  <c:v>-8690.16</c:v>
                </c:pt>
                <c:pt idx="1779">
                  <c:v>-8672.44</c:v>
                </c:pt>
                <c:pt idx="1780">
                  <c:v>-8644.0400000000009</c:v>
                </c:pt>
                <c:pt idx="1781">
                  <c:v>-8609.67</c:v>
                </c:pt>
                <c:pt idx="1782">
                  <c:v>-8589.89</c:v>
                </c:pt>
                <c:pt idx="1783">
                  <c:v>-8551.16</c:v>
                </c:pt>
                <c:pt idx="1784">
                  <c:v>-8514.36</c:v>
                </c:pt>
                <c:pt idx="1785">
                  <c:v>-8475.2199999999993</c:v>
                </c:pt>
                <c:pt idx="1786">
                  <c:v>-8451.59</c:v>
                </c:pt>
                <c:pt idx="1787">
                  <c:v>-8390.4</c:v>
                </c:pt>
                <c:pt idx="1788">
                  <c:v>-8366.31</c:v>
                </c:pt>
                <c:pt idx="1789">
                  <c:v>-8299.2900000000009</c:v>
                </c:pt>
                <c:pt idx="1790">
                  <c:v>-8270.24</c:v>
                </c:pt>
                <c:pt idx="1791">
                  <c:v>-8193.93</c:v>
                </c:pt>
                <c:pt idx="1792">
                  <c:v>-8159.48</c:v>
                </c:pt>
                <c:pt idx="1793">
                  <c:v>-8103.5</c:v>
                </c:pt>
                <c:pt idx="1794">
                  <c:v>-8082.12</c:v>
                </c:pt>
                <c:pt idx="1795">
                  <c:v>-8048.16</c:v>
                </c:pt>
                <c:pt idx="1796">
                  <c:v>-8028.57</c:v>
                </c:pt>
                <c:pt idx="1797">
                  <c:v>-8015.32</c:v>
                </c:pt>
                <c:pt idx="1798">
                  <c:v>-8030.07</c:v>
                </c:pt>
                <c:pt idx="1799">
                  <c:v>-8060.59</c:v>
                </c:pt>
                <c:pt idx="1800">
                  <c:v>-8083.01</c:v>
                </c:pt>
                <c:pt idx="1801">
                  <c:v>-8126.9</c:v>
                </c:pt>
                <c:pt idx="1802">
                  <c:v>-8122.71</c:v>
                </c:pt>
                <c:pt idx="1803">
                  <c:v>-8156.36</c:v>
                </c:pt>
                <c:pt idx="1804">
                  <c:v>-8147.83</c:v>
                </c:pt>
                <c:pt idx="1805">
                  <c:v>-8160.06</c:v>
                </c:pt>
                <c:pt idx="1806">
                  <c:v>-8117.54</c:v>
                </c:pt>
                <c:pt idx="1807">
                  <c:v>-8134.54</c:v>
                </c:pt>
                <c:pt idx="1808">
                  <c:v>-8089.16</c:v>
                </c:pt>
                <c:pt idx="1809">
                  <c:v>-8091.82</c:v>
                </c:pt>
                <c:pt idx="1810">
                  <c:v>-8059.84</c:v>
                </c:pt>
                <c:pt idx="1811">
                  <c:v>-8059.37</c:v>
                </c:pt>
                <c:pt idx="1812">
                  <c:v>-8027.99</c:v>
                </c:pt>
                <c:pt idx="1813">
                  <c:v>-8007.4</c:v>
                </c:pt>
                <c:pt idx="1814">
                  <c:v>-7987.44</c:v>
                </c:pt>
                <c:pt idx="1815">
                  <c:v>-7966.37</c:v>
                </c:pt>
                <c:pt idx="1816">
                  <c:v>-7945.44</c:v>
                </c:pt>
                <c:pt idx="1817">
                  <c:v>-7912.63</c:v>
                </c:pt>
                <c:pt idx="1818">
                  <c:v>-7905.01</c:v>
                </c:pt>
              </c:numCache>
            </c:numRef>
          </c:yVal>
          <c:smooth val="1"/>
          <c:extLst>
            <c:ext xmlns:c16="http://schemas.microsoft.com/office/drawing/2014/chart" uri="{C3380CC4-5D6E-409C-BE32-E72D297353CC}">
              <c16:uniqueId val="{00000000-529D-4AD3-B883-1E2E5FD3E514}"/>
            </c:ext>
          </c:extLst>
        </c:ser>
        <c:dLbls>
          <c:showLegendKey val="0"/>
          <c:showVal val="0"/>
          <c:showCatName val="0"/>
          <c:showSerName val="0"/>
          <c:showPercent val="0"/>
          <c:showBubbleSize val="0"/>
        </c:dLbls>
        <c:axId val="926097056"/>
        <c:axId val="926094760"/>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1</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1</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1</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1</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1</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1</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1</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1</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1</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c:ext xmlns:c16="http://schemas.microsoft.com/office/drawing/2014/chart" uri="{C3380CC4-5D6E-409C-BE32-E72D297353CC}">
              <c16:uniqueId val="{00000001-529D-4AD3-B883-1E2E5FD3E514}"/>
            </c:ext>
          </c:extLst>
        </c:ser>
        <c:dLbls>
          <c:showLegendKey val="0"/>
          <c:showVal val="0"/>
          <c:showCatName val="0"/>
          <c:showSerName val="0"/>
          <c:showPercent val="0"/>
          <c:showBubbleSize val="0"/>
        </c:dLbls>
        <c:axId val="926100664"/>
        <c:axId val="926102960"/>
      </c:scatterChart>
      <c:valAx>
        <c:axId val="926097056"/>
        <c:scaling>
          <c:orientation val="minMax"/>
          <c:max val="11"/>
          <c:min val="3"/>
        </c:scaling>
        <c:delete val="1"/>
        <c:axPos val="b"/>
        <c:numFmt formatCode="General" sourceLinked="1"/>
        <c:majorTickMark val="none"/>
        <c:minorTickMark val="none"/>
        <c:tickLblPos val="nextTo"/>
        <c:crossAx val="926094760"/>
        <c:crossesAt val="-1000000"/>
        <c:crossBetween val="midCat"/>
      </c:valAx>
      <c:valAx>
        <c:axId val="926094760"/>
        <c:scaling>
          <c:orientation val="minMax"/>
          <c:max val="-8500"/>
          <c:min val="-105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097056"/>
        <c:crosses val="autoZero"/>
        <c:crossBetween val="midCat"/>
      </c:valAx>
      <c:valAx>
        <c:axId val="926102960"/>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100664"/>
        <c:crosses val="max"/>
        <c:crossBetween val="midCat"/>
      </c:valAx>
      <c:valAx>
        <c:axId val="926100664"/>
        <c:scaling>
          <c:orientation val="minMax"/>
        </c:scaling>
        <c:delete val="1"/>
        <c:axPos val="b"/>
        <c:numFmt formatCode="General" sourceLinked="1"/>
        <c:majorTickMark val="out"/>
        <c:minorTickMark val="none"/>
        <c:tickLblPos val="nextTo"/>
        <c:crossAx val="92610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803B2-9DEE-43A4-AC75-382E40DE7388}" type="datetimeFigureOut">
              <a:rPr kumimoji="1" lang="ja-JP" altLang="en-US" smtClean="0"/>
              <a:t>2021/12/4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0B8DD-787C-47B7-B106-AD8BD2311246}" type="slidenum">
              <a:rPr kumimoji="1" lang="ja-JP" altLang="en-US" smtClean="0"/>
              <a:t>‹#›</a:t>
            </a:fld>
            <a:endParaRPr kumimoji="1" lang="ja-JP" altLang="en-US"/>
          </a:p>
        </p:txBody>
      </p:sp>
    </p:spTree>
    <p:extLst>
      <p:ext uri="{BB962C8B-B14F-4D97-AF65-F5344CB8AC3E}">
        <p14:creationId xmlns:p14="http://schemas.microsoft.com/office/powerpoint/2010/main" val="2242086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250B8DD-787C-47B7-B106-AD8BD2311246}" type="slidenum">
              <a:rPr kumimoji="1" lang="ja-JP" altLang="en-US" smtClean="0"/>
              <a:t>1</a:t>
            </a:fld>
            <a:endParaRPr kumimoji="1" lang="ja-JP" altLang="en-US"/>
          </a:p>
        </p:txBody>
      </p:sp>
    </p:spTree>
    <p:extLst>
      <p:ext uri="{BB962C8B-B14F-4D97-AF65-F5344CB8AC3E}">
        <p14:creationId xmlns:p14="http://schemas.microsoft.com/office/powerpoint/2010/main" val="2012558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(14/01/04 12:32) -----</a:t>
            </a:r>
          </a:p>
          <a:p>
            <a:r>
              <a:rPr kumimoji="1" lang="ja-JP" altLang="en-US"/>
              <a:t>考察とイントロとの距離が遠い</a:t>
            </a:r>
          </a:p>
        </p:txBody>
      </p:sp>
      <p:sp>
        <p:nvSpPr>
          <p:cNvPr id="4" name="スライド番号プレースホルダー 3"/>
          <p:cNvSpPr>
            <a:spLocks noGrp="1"/>
          </p:cNvSpPr>
          <p:nvPr>
            <p:ph type="sldNum" sz="quarter" idx="10"/>
          </p:nvPr>
        </p:nvSpPr>
        <p:spPr/>
        <p:txBody>
          <a:bodyPr/>
          <a:lstStyle/>
          <a:p>
            <a:fld id="{4CC0DA6F-99DA-C94E-A3F4-86A9685379A7}" type="slidenum">
              <a:rPr kumimoji="1" lang="ja-JP" altLang="en-US" smtClean="0"/>
              <a:pPr/>
              <a:t>7</a:t>
            </a:fld>
            <a:endParaRPr kumimoji="1" lang="ja-JP" altLang="en-US"/>
          </a:p>
        </p:txBody>
      </p:sp>
    </p:spTree>
    <p:extLst>
      <p:ext uri="{BB962C8B-B14F-4D97-AF65-F5344CB8AC3E}">
        <p14:creationId xmlns:p14="http://schemas.microsoft.com/office/powerpoint/2010/main" val="309300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The idea that ​​using one's own body to recognize other emotion has been discussed for a long time.</a:t>
            </a:r>
          </a:p>
          <a:p>
            <a:r>
              <a:rPr kumimoji="1" lang="en-US" altLang="ja-JP" dirty="0"/>
              <a:t>This idea is called embodied simulation theory and is thought to be related to empathy.</a:t>
            </a:r>
          </a:p>
          <a:p>
            <a:r>
              <a:rPr kumimoji="1" lang="en-US" altLang="ja-JP" dirty="0"/>
              <a:t>Recently, the interoception is thought to be related to this idea.</a:t>
            </a:r>
          </a:p>
          <a:p>
            <a:endParaRPr kumimoji="1" lang="en-US" altLang="ja-JP" dirty="0"/>
          </a:p>
          <a:p>
            <a:r>
              <a:rPr kumimoji="1" lang="en-US" altLang="ja-JP" dirty="0"/>
              <a:t>This figure shows the recognition of the other emotion from facial expressions</a:t>
            </a:r>
          </a:p>
          <a:p>
            <a:r>
              <a:rPr kumimoji="1" lang="en-US" altLang="ja-JP" dirty="0"/>
              <a:t>This is self and this is other individual.</a:t>
            </a:r>
          </a:p>
          <a:p>
            <a:r>
              <a:rPr kumimoji="1" lang="en-US" altLang="ja-JP" dirty="0"/>
              <a:t>When observing the emotions of others, that information is input from the exteroceptive sensation.</a:t>
            </a:r>
          </a:p>
          <a:p>
            <a:r>
              <a:rPr kumimoji="1" lang="en-US" altLang="ja-JP" dirty="0"/>
              <a:t>Then, the information is processed in the brain, for example insula, and the prediction signal of the body state is changed.</a:t>
            </a:r>
          </a:p>
          <a:p>
            <a:r>
              <a:rPr kumimoji="1" lang="en-US" altLang="ja-JP" dirty="0"/>
              <a:t>It is thought that this predictive signal of interoceptive sensation also generates emotions at the same time, and this helps to feel the emotions of others.</a:t>
            </a:r>
          </a:p>
          <a:p>
            <a:endParaRPr kumimoji="1" lang="en-US" altLang="ja-JP" dirty="0"/>
          </a:p>
          <a:p>
            <a:r>
              <a:rPr kumimoji="1" lang="en-US" altLang="ja-JP" dirty="0"/>
              <a:t>If the interoceptive accuracy is poor, an appropriate prediction signal cannot be created, and there will be problems in understanding the emotions of others.</a:t>
            </a:r>
          </a:p>
          <a:p>
            <a:endParaRPr kumimoji="1" lang="en-US" altLang="ja-JP" dirty="0"/>
          </a:p>
          <a:p>
            <a:r>
              <a:rPr kumimoji="1" lang="en-US" altLang="ja-JP" dirty="0"/>
              <a:t>If the interoceptive sensitivity is accurate, it is thought that the loop of the prediction and the interoception can became stable quickly. Then, emotion estimation become accurate.</a:t>
            </a:r>
          </a:p>
          <a:p>
            <a:r>
              <a:rPr kumimoji="1" lang="en-US" altLang="ja-JP" dirty="0"/>
              <a:t>As a result, people with a good interoceptive sensitivity may be good at estimating the emotion of others.</a:t>
            </a:r>
          </a:p>
          <a:p>
            <a:endParaRPr kumimoji="1" lang="en-US" altLang="ja-JP" dirty="0"/>
          </a:p>
          <a:p>
            <a:endParaRPr kumimoji="1" lang="en-US" altLang="ja-JP" dirty="0"/>
          </a:p>
          <a:p>
            <a:r>
              <a:rPr kumimoji="1" lang="ja-JP" altLang="en-US" dirty="0"/>
              <a:t>他者の表情から感情を認識する際に，自身の体を使っているという考え方は古くからあります。</a:t>
            </a:r>
            <a:endParaRPr kumimoji="1" lang="en-US" altLang="ja-JP" dirty="0"/>
          </a:p>
          <a:p>
            <a:r>
              <a:rPr kumimoji="1" lang="ja-JP" altLang="en-US" dirty="0"/>
              <a:t>最近では内受容感覚とその予測が感情にかかわるという理論とも結びついて，これらの理論が考えられるようになってきました。</a:t>
            </a:r>
            <a:endParaRPr kumimoji="1" lang="en-US" altLang="ja-JP" dirty="0"/>
          </a:p>
          <a:p>
            <a:endParaRPr kumimoji="1" lang="en-US" altLang="ja-JP" dirty="0"/>
          </a:p>
          <a:p>
            <a:r>
              <a:rPr kumimoji="1" lang="ja-JP" altLang="en-US" dirty="0"/>
              <a:t>この図は他者感情の理解を模式的に示したものです。</a:t>
            </a:r>
            <a:endParaRPr kumimoji="1" lang="en-US" altLang="ja-JP" dirty="0"/>
          </a:p>
          <a:p>
            <a:r>
              <a:rPr kumimoji="1" lang="ja-JP" altLang="en-US" dirty="0"/>
              <a:t>こちらが自分でこちらが他人です。</a:t>
            </a:r>
            <a:endParaRPr kumimoji="1" lang="en-US" altLang="ja-JP" dirty="0"/>
          </a:p>
          <a:p>
            <a:r>
              <a:rPr kumimoji="1" lang="ja-JP" altLang="en-US" dirty="0"/>
              <a:t>他人の感情を観察すると，外受容感覚からその情報が入力されます。</a:t>
            </a:r>
            <a:endParaRPr kumimoji="1" lang="en-US" altLang="ja-JP" dirty="0"/>
          </a:p>
          <a:p>
            <a:r>
              <a:rPr kumimoji="1" lang="ja-JP" altLang="en-US" dirty="0"/>
              <a:t>そしてそれらは島を主とする脳内で処理され，身体状態の予測信号が変更されます。</a:t>
            </a:r>
            <a:endParaRPr kumimoji="1" lang="en-US" altLang="ja-JP" dirty="0"/>
          </a:p>
          <a:p>
            <a:r>
              <a:rPr kumimoji="1" lang="ja-JP" altLang="en-US" dirty="0"/>
              <a:t>この内受容感覚の予測信号は同時に感情も生成し，他者と同じ感情を感じることを助けるという風に考えられています。</a:t>
            </a:r>
            <a:endParaRPr kumimoji="1" lang="en-US" altLang="ja-JP" dirty="0"/>
          </a:p>
          <a:p>
            <a:endParaRPr kumimoji="1" lang="en-US" altLang="ja-JP" dirty="0"/>
          </a:p>
          <a:p>
            <a:r>
              <a:rPr kumimoji="1" lang="ja-JP" altLang="en-US" dirty="0"/>
              <a:t>このとき，内受容感覚が正確だと，内受容感覚の予測が正確に出されると考えられます。</a:t>
            </a:r>
            <a:endParaRPr kumimoji="1" lang="en-US" altLang="ja-JP" dirty="0"/>
          </a:p>
          <a:p>
            <a:r>
              <a:rPr kumimoji="1" lang="ja-JP" altLang="en-US" dirty="0"/>
              <a:t>また，内受容感覚が正確だとこのループが安定し，予測も早く安定すると考えられます。</a:t>
            </a:r>
            <a:endParaRPr kumimoji="1" lang="en-US" altLang="ja-JP" dirty="0"/>
          </a:p>
          <a:p>
            <a:r>
              <a:rPr kumimoji="1" lang="ja-JP" altLang="en-US" dirty="0"/>
              <a:t>結果として，内受容感覚に優れる人は他者感情推定に優れると考えられています。</a:t>
            </a:r>
            <a:endParaRPr kumimoji="1" lang="en-US" altLang="ja-JP" dirty="0"/>
          </a:p>
          <a:p>
            <a:endParaRPr kumimoji="1" lang="en-US" altLang="ja-JP" dirty="0"/>
          </a:p>
          <a:p>
            <a:r>
              <a:rPr kumimoji="1" lang="ja-JP" altLang="en-US" dirty="0"/>
              <a:t>こうした自身の体を使った他者感情の推定メカニズムは共感として知られています。</a:t>
            </a:r>
            <a:endParaRPr kumimoji="1" lang="en-US" altLang="ja-JP" dirty="0"/>
          </a:p>
          <a:p>
            <a:r>
              <a:rPr kumimoji="1" lang="ja-JP" altLang="en-US" dirty="0"/>
              <a:t>有名なものでは</a:t>
            </a:r>
            <a:r>
              <a:rPr kumimoji="1" lang="en-US" altLang="ja-JP" dirty="0"/>
              <a:t>embodied simulation theory</a:t>
            </a:r>
            <a:r>
              <a:rPr kumimoji="1" lang="ja-JP" altLang="en-US" dirty="0"/>
              <a:t>として提案されています。</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17</a:t>
            </a:fld>
            <a:endParaRPr kumimoji="1" lang="ja-JP" altLang="en-US"/>
          </a:p>
        </p:txBody>
      </p:sp>
    </p:spTree>
    <p:extLst>
      <p:ext uri="{BB962C8B-B14F-4D97-AF65-F5344CB8AC3E}">
        <p14:creationId xmlns:p14="http://schemas.microsoft.com/office/powerpoint/2010/main" val="2789276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57BA9C8-D357-4770-9C4A-F7AAB0CA6824}" type="datetime1">
              <a:rPr kumimoji="1" lang="ja-JP" altLang="en-US" smtClean="0"/>
              <a:t>2021/12/4</a:t>
            </a:fld>
            <a:endParaRPr kumimoji="1" lang="ja-JP" altLang="en-US"/>
          </a:p>
        </p:txBody>
      </p:sp>
      <p:sp>
        <p:nvSpPr>
          <p:cNvPr id="5" name="Footer Placeholder 4"/>
          <p:cNvSpPr>
            <a:spLocks noGrp="1"/>
          </p:cNvSpPr>
          <p:nvPr>
            <p:ph type="ftr" sz="quarter" idx="11"/>
          </p:nvPr>
        </p:nvSpPr>
        <p:spPr>
          <a:xfrm>
            <a:off x="1876424" y="5410201"/>
            <a:ext cx="5124886" cy="365125"/>
          </a:xfrm>
        </p:spPr>
        <p:txBody>
          <a:bodyPr/>
          <a:lstStyle/>
          <a:p>
            <a:endParaRPr kumimoji="1" lang="ja-JP" altLang="en-US"/>
          </a:p>
        </p:txBody>
      </p:sp>
      <p:sp>
        <p:nvSpPr>
          <p:cNvPr id="6" name="Slide Number Placeholder 5"/>
          <p:cNvSpPr>
            <a:spLocks noGrp="1"/>
          </p:cNvSpPr>
          <p:nvPr>
            <p:ph type="sldNum" sz="quarter" idx="12"/>
          </p:nvPr>
        </p:nvSpPr>
        <p:spPr>
          <a:xfrm>
            <a:off x="9896911" y="5410199"/>
            <a:ext cx="771089" cy="365125"/>
          </a:xfrm>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26686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FB1E48C-DD45-4A9A-A9F3-DB88848EF3E1}" type="datetime1">
              <a:rPr kumimoji="1" lang="ja-JP" altLang="en-US" smtClean="0"/>
              <a:t>2021/12/4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616753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F19C90D-7C89-461F-8917-E500FC77C11C}" type="datetime1">
              <a:rPr kumimoji="1" lang="ja-JP" altLang="en-US" smtClean="0"/>
              <a:t>2021/12/4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06737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30BBC6D-9409-4E3F-9742-E136EB51FA0F}" type="datetime1">
              <a:rPr kumimoji="1" lang="ja-JP" altLang="en-US" smtClean="0"/>
              <a:t>2021/12/4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66620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EEB90D-EA0E-4093-90B8-66CE84FFF0AA}" type="datetime1">
              <a:rPr kumimoji="1" lang="ja-JP" altLang="en-US" smtClean="0"/>
              <a:t>2021/12/4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746775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6AAA58D8-804D-4C72-A365-2C8DEB051DCF}" type="datetime1">
              <a:rPr kumimoji="1" lang="ja-JP" altLang="en-US" smtClean="0"/>
              <a:t>2021/12/4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72083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E1804E73-AF57-4339-880C-A98B0F3ADC56}" type="datetime1">
              <a:rPr kumimoji="1" lang="ja-JP" altLang="en-US" smtClean="0"/>
              <a:t>2021/12/4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22893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C480609-659D-4B2B-8144-70D7D97739AD}" type="datetime1">
              <a:rPr kumimoji="1" lang="ja-JP" altLang="en-US" smtClean="0"/>
              <a:t>2021/12/4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294687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D5D557E-F02F-4F4E-AB91-235987045AFE}" type="datetime1">
              <a:rPr kumimoji="1" lang="ja-JP" altLang="en-US" smtClean="0"/>
              <a:t>2021/12/4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01799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581D4A75-DE2D-43BA-9CF7-B80AF549795E}" type="datetime1">
              <a:rPr kumimoji="1" lang="ja-JP" altLang="en-US" smtClean="0"/>
              <a:t>2021/12/4</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872464F-87BA-4FF8-A704-92B72BD741BD}"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739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042D17D-D0F8-414D-A90F-D03D0F52643A}" type="datetime1">
              <a:rPr kumimoji="1" lang="ja-JP" altLang="en-US" smtClean="0"/>
              <a:t>2021/12/4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037635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CB4D772-6113-4D8A-83D5-D55D9E73274A}" type="datetime1">
              <a:rPr kumimoji="1" lang="ja-JP" altLang="en-US" smtClean="0"/>
              <a:t>2021/12/4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618918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7DD2D17-C833-4024-86A0-A090D3A6AC3D}" type="datetime1">
              <a:rPr kumimoji="1" lang="ja-JP" altLang="en-US" smtClean="0"/>
              <a:t>2021/12/4</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872464F-87BA-4FF8-A704-92B72BD741BD}"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691901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9F08584-DADF-4FC4-85DD-53B45B623E01}" type="datetime1">
              <a:rPr kumimoji="1" lang="ja-JP" altLang="en-US" smtClean="0"/>
              <a:t>2021/12/4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79018473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F1D6FB8-BDD6-4824-9F3E-1E30F00A1B59}" type="datetime1">
              <a:rPr kumimoji="1" lang="ja-JP" altLang="en-US" smtClean="0"/>
              <a:t>2021/12/4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48127565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B9EE7BE-E04F-4886-A2D4-0F9D9AE89455}" type="datetime1">
              <a:rPr kumimoji="1" lang="ja-JP" altLang="en-US" smtClean="0"/>
              <a:t>2021/12/4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9568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DA7DF-8D10-411C-8584-BA3EB609FDDA}" type="datetime1">
              <a:rPr kumimoji="1" lang="ja-JP" altLang="en-US" smtClean="0"/>
              <a:t>2021/12/4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0133697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9119D53-57BF-4B8A-B44D-F16664EB7BE5}" type="datetime1">
              <a:rPr kumimoji="1" lang="ja-JP" altLang="en-US" smtClean="0"/>
              <a:t>2021/12/4</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0872464F-87BA-4FF8-A704-92B72BD741BD}"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4345439"/>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74279691-061C-410A-A219-EB3C992EA0CA}" type="datetime1">
              <a:rPr kumimoji="1" lang="ja-JP" altLang="en-US" smtClean="0"/>
              <a:t>2021/12/4</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063677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1FBDE3F-2480-4F0B-8091-7F13B423DE26}" type="datetime1">
              <a:rPr kumimoji="1" lang="ja-JP" altLang="en-US" smtClean="0"/>
              <a:t>2021/12/4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1753845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3B3BC81-6911-4687-8199-C90B3D0DDD08}" type="datetime1">
              <a:rPr kumimoji="1" lang="ja-JP" altLang="en-US" smtClean="0"/>
              <a:t>2021/12/4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892667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51544E8-2528-4444-8023-96521AF898DF}" type="datetime1">
              <a:rPr kumimoji="1" lang="ja-JP" altLang="en-US" smtClean="0"/>
              <a:t>2021/12/4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217955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46484EA-DC5D-41F6-BC22-F4837704F161}" type="datetime1">
              <a:rPr kumimoji="1" lang="ja-JP" altLang="en-US" smtClean="0"/>
              <a:t>2021/12/4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1651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BB610D1-B2F6-48A4-B48B-D017EDDB6988}" type="datetime1">
              <a:rPr kumimoji="1" lang="ja-JP" altLang="en-US" smtClean="0"/>
              <a:t>2021/12/4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6036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F475BD8-8561-44F5-9D23-5A0012953754}" type="datetime1">
              <a:rPr kumimoji="1" lang="ja-JP" altLang="en-US" smtClean="0"/>
              <a:t>2021/12/4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263667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9FBB0C-6F1F-49A0-BC8D-A1F9670F640B}" type="datetime1">
              <a:rPr kumimoji="1" lang="ja-JP" altLang="en-US" smtClean="0"/>
              <a:t>2021/12/4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2617888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189F032-A87C-425E-B8CB-66E51ACE7914}" type="datetime1">
              <a:rPr kumimoji="1" lang="ja-JP" altLang="en-US" smtClean="0"/>
              <a:t>2021/12/4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487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B99F96A-8F79-4566-A8BD-928FD8918AFD}" type="datetime1">
              <a:rPr kumimoji="1" lang="ja-JP" altLang="en-US" smtClean="0"/>
              <a:t>2021/12/4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1676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9EDC08B-1864-449E-9BD1-284D09DF6486}" type="datetime1">
              <a:rPr kumimoji="1" lang="ja-JP" altLang="en-US" smtClean="0"/>
              <a:t>2021/12/4</a:t>
            </a:fld>
            <a:endParaRPr kumimoji="1" lang="ja-JP"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180619971"/>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hf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FE0B5B7-09EB-4DA2-A45E-449D884F8B64}" type="datetime1">
              <a:rPr kumimoji="1" lang="ja-JP" altLang="en-US" smtClean="0"/>
              <a:t>2021/12/4</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872464F-87BA-4FF8-A704-92B72BD741BD}"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4606117"/>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Lst>
  <p:hf hdr="0" ftr="0" dt="0"/>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3.xml"/><Relationship Id="rId5" Type="http://schemas.openxmlformats.org/officeDocument/2006/relationships/image" Target="../media/image20.jpe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hart" Target="../charts/chart1.xml"/><Relationship Id="rId7"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gif"/><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pn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image" Target="../media/image47.png"/><Relationship Id="rId1" Type="http://schemas.openxmlformats.org/officeDocument/2006/relationships/slideLayout" Target="../slideLayouts/slideLayout23.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slideLayout" Target="../slideLayouts/slideLayout2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1.xml.rels><?xml version="1.0" encoding="UTF-8" standalone="yes"?>
<Relationships xmlns="http://schemas.openxmlformats.org/package/2006/relationships"><Relationship Id="rId3" Type="http://schemas.openxmlformats.org/officeDocument/2006/relationships/image" Target="../media/image64.jpg"/><Relationship Id="rId7" Type="http://schemas.openxmlformats.org/officeDocument/2006/relationships/image" Target="../media/image68.jpeg"/><Relationship Id="rId2" Type="http://schemas.openxmlformats.org/officeDocument/2006/relationships/image" Target="../media/image63.jpeg"/><Relationship Id="rId1" Type="http://schemas.openxmlformats.org/officeDocument/2006/relationships/slideLayout" Target="../slideLayouts/slideLayout24.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png"/><Relationship Id="rId14" Type="http://schemas.openxmlformats.org/officeDocument/2006/relationships/image" Target="../media/image69.jpeg"/></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Layout" Target="../slideLayouts/slideLayout23.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7DCCB-5E23-41DD-B73D-271ABD6C373B}"/>
              </a:ext>
            </a:extLst>
          </p:cNvPr>
          <p:cNvSpPr>
            <a:spLocks noGrp="1"/>
          </p:cNvSpPr>
          <p:nvPr>
            <p:ph type="ctrTitle"/>
          </p:nvPr>
        </p:nvSpPr>
        <p:spPr/>
        <p:txBody>
          <a:bodyPr>
            <a:noAutofit/>
          </a:bodyPr>
          <a:lstStyle/>
          <a:p>
            <a:pPr algn="l"/>
            <a:r>
              <a:rPr lang="ja-JP" altLang="en-US" sz="3600" dirty="0"/>
              <a:t>龍谷大学</a:t>
            </a:r>
            <a:br>
              <a:rPr lang="en-US" altLang="ja-JP" sz="3600" dirty="0"/>
            </a:br>
            <a:r>
              <a:rPr lang="ja-JP" altLang="en-US" sz="3600" dirty="0"/>
              <a:t>先端理工学部</a:t>
            </a:r>
            <a:r>
              <a:rPr lang="en-US" altLang="ja-JP" sz="3600" dirty="0"/>
              <a:t> </a:t>
            </a:r>
            <a:r>
              <a:rPr lang="ja-JP" altLang="en-US" sz="3600" dirty="0"/>
              <a:t>電気情報通信課程</a:t>
            </a:r>
            <a:br>
              <a:rPr lang="en-US" altLang="ja-JP" sz="3600" dirty="0"/>
            </a:br>
            <a:r>
              <a:rPr lang="ja-JP" altLang="en-US" sz="3600" dirty="0"/>
              <a:t>助教 公募</a:t>
            </a:r>
            <a:endParaRPr kumimoji="1" lang="ja-JP" altLang="en-US" sz="3600" dirty="0"/>
          </a:p>
        </p:txBody>
      </p:sp>
      <p:sp>
        <p:nvSpPr>
          <p:cNvPr id="3" name="字幕 2">
            <a:extLst>
              <a:ext uri="{FF2B5EF4-FFF2-40B4-BE49-F238E27FC236}">
                <a16:creationId xmlns:a16="http://schemas.microsoft.com/office/drawing/2014/main" id="{FEF59F92-0202-446F-96EA-A167EB9F76AE}"/>
              </a:ext>
            </a:extLst>
          </p:cNvPr>
          <p:cNvSpPr>
            <a:spLocks noGrp="1"/>
          </p:cNvSpPr>
          <p:nvPr>
            <p:ph type="subTitle" idx="1"/>
          </p:nvPr>
        </p:nvSpPr>
        <p:spPr>
          <a:xfrm>
            <a:off x="1876424" y="3934545"/>
            <a:ext cx="8791575" cy="1655762"/>
          </a:xfrm>
        </p:spPr>
        <p:txBody>
          <a:bodyPr>
            <a:normAutofit fontScale="92500" lnSpcReduction="10000"/>
          </a:bodyPr>
          <a:lstStyle/>
          <a:p>
            <a:pPr algn="r"/>
            <a:r>
              <a:rPr lang="ja-JP" altLang="en-US" sz="2800" dirty="0"/>
              <a:t>広島</a:t>
            </a:r>
            <a:r>
              <a:rPr kumimoji="1" lang="ja-JP" altLang="en-US" sz="2800" dirty="0"/>
              <a:t>大学</a:t>
            </a:r>
            <a:endParaRPr kumimoji="1" lang="en-US" altLang="ja-JP" sz="2800" dirty="0"/>
          </a:p>
          <a:p>
            <a:pPr algn="r"/>
            <a:r>
              <a:rPr kumimoji="1" lang="ja-JP" altLang="en-US" sz="2800" dirty="0"/>
              <a:t>脳・こころ・感性科学研究センター</a:t>
            </a:r>
            <a:endParaRPr kumimoji="1" lang="en-US" altLang="ja-JP" sz="2800" dirty="0"/>
          </a:p>
          <a:p>
            <a:pPr algn="r"/>
            <a:r>
              <a:rPr lang="ja-JP" altLang="en-US" sz="2800" dirty="0"/>
              <a:t>前川亮</a:t>
            </a:r>
            <a:endParaRPr kumimoji="1" lang="ja-JP" altLang="en-US" sz="2800" dirty="0"/>
          </a:p>
        </p:txBody>
      </p:sp>
    </p:spTree>
    <p:extLst>
      <p:ext uri="{BB962C8B-B14F-4D97-AF65-F5344CB8AC3E}">
        <p14:creationId xmlns:p14="http://schemas.microsoft.com/office/powerpoint/2010/main" val="1955402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a:extLst>
              <a:ext uri="{FF2B5EF4-FFF2-40B4-BE49-F238E27FC236}">
                <a16:creationId xmlns:a16="http://schemas.microsoft.com/office/drawing/2014/main" id="{70170F36-59F0-4570-85AD-B427C1CA2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13" y="4225818"/>
            <a:ext cx="1220190" cy="1533223"/>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E3F8E8CD-7B82-4272-8043-D39FE55C4EB5}"/>
              </a:ext>
            </a:extLst>
          </p:cNvPr>
          <p:cNvSpPr>
            <a:spLocks noGrp="1"/>
          </p:cNvSpPr>
          <p:nvPr>
            <p:ph type="title"/>
          </p:nvPr>
        </p:nvSpPr>
        <p:spPr/>
        <p:txBody>
          <a:bodyPr/>
          <a:lstStyle/>
          <a:p>
            <a:r>
              <a:rPr kumimoji="1" lang="ja-JP" altLang="en-US" dirty="0"/>
              <a:t>内受容感覚</a:t>
            </a:r>
          </a:p>
        </p:txBody>
      </p:sp>
      <p:sp>
        <p:nvSpPr>
          <p:cNvPr id="9" name="スライド番号プレースホルダー 8">
            <a:extLst>
              <a:ext uri="{FF2B5EF4-FFF2-40B4-BE49-F238E27FC236}">
                <a16:creationId xmlns:a16="http://schemas.microsoft.com/office/drawing/2014/main" id="{107FD1D7-3FC6-4046-A927-66A49F47EC7B}"/>
              </a:ext>
            </a:extLst>
          </p:cNvPr>
          <p:cNvSpPr>
            <a:spLocks noGrp="1"/>
          </p:cNvSpPr>
          <p:nvPr>
            <p:ph type="sldNum" sz="quarter" idx="12"/>
          </p:nvPr>
        </p:nvSpPr>
        <p:spPr/>
        <p:txBody>
          <a:bodyPr/>
          <a:lstStyle/>
          <a:p>
            <a:fld id="{2DF77BA3-B279-492B-93FB-C76FAB2A5D08}" type="slidenum">
              <a:rPr kumimoji="1" lang="ja-JP" altLang="en-US" smtClean="0"/>
              <a:t>10</a:t>
            </a:fld>
            <a:endParaRPr kumimoji="1" lang="ja-JP" altLang="en-US"/>
          </a:p>
        </p:txBody>
      </p:sp>
      <p:grpSp>
        <p:nvGrpSpPr>
          <p:cNvPr id="3" name="グループ化 2">
            <a:extLst>
              <a:ext uri="{FF2B5EF4-FFF2-40B4-BE49-F238E27FC236}">
                <a16:creationId xmlns:a16="http://schemas.microsoft.com/office/drawing/2014/main" id="{282B4ECA-B8AF-4AB2-B3DE-0B7CC1A7C7CE}"/>
              </a:ext>
            </a:extLst>
          </p:cNvPr>
          <p:cNvGrpSpPr/>
          <p:nvPr/>
        </p:nvGrpSpPr>
        <p:grpSpPr>
          <a:xfrm>
            <a:off x="2593509" y="2123559"/>
            <a:ext cx="7004982" cy="3355689"/>
            <a:chOff x="1110845" y="1422788"/>
            <a:chExt cx="9511847" cy="3818772"/>
          </a:xfrm>
        </p:grpSpPr>
        <p:sp>
          <p:nvSpPr>
            <p:cNvPr id="4" name="四角形: 角を丸くする 3">
              <a:extLst>
                <a:ext uri="{FF2B5EF4-FFF2-40B4-BE49-F238E27FC236}">
                  <a16:creationId xmlns:a16="http://schemas.microsoft.com/office/drawing/2014/main" id="{38BFB2EC-7C9A-4685-8EFA-CF402C1F9E21}"/>
                </a:ext>
              </a:extLst>
            </p:cNvPr>
            <p:cNvSpPr/>
            <p:nvPr/>
          </p:nvSpPr>
          <p:spPr>
            <a:xfrm>
              <a:off x="4502094" y="1422788"/>
              <a:ext cx="2642532" cy="8472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感覚信号</a:t>
              </a:r>
            </a:p>
          </p:txBody>
        </p:sp>
        <p:sp>
          <p:nvSpPr>
            <p:cNvPr id="5" name="四角形: 角を丸くする 4">
              <a:extLst>
                <a:ext uri="{FF2B5EF4-FFF2-40B4-BE49-F238E27FC236}">
                  <a16:creationId xmlns:a16="http://schemas.microsoft.com/office/drawing/2014/main" id="{3BA1D837-BBD6-4E02-AC06-186775100959}"/>
                </a:ext>
              </a:extLst>
            </p:cNvPr>
            <p:cNvSpPr/>
            <p:nvPr/>
          </p:nvSpPr>
          <p:spPr>
            <a:xfrm>
              <a:off x="1110845"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外受容感覚</a:t>
              </a:r>
            </a:p>
          </p:txBody>
        </p:sp>
        <p:sp>
          <p:nvSpPr>
            <p:cNvPr id="6" name="四角形: 角を丸くする 5">
              <a:extLst>
                <a:ext uri="{FF2B5EF4-FFF2-40B4-BE49-F238E27FC236}">
                  <a16:creationId xmlns:a16="http://schemas.microsoft.com/office/drawing/2014/main" id="{854E5466-FD33-4A9C-90BA-C6CA48A78A39}"/>
                </a:ext>
              </a:extLst>
            </p:cNvPr>
            <p:cNvSpPr/>
            <p:nvPr/>
          </p:nvSpPr>
          <p:spPr>
            <a:xfrm>
              <a:off x="4709721"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固有</a:t>
              </a:r>
              <a:r>
                <a:rPr kumimoji="1" lang="ja-JP" altLang="en-US" dirty="0"/>
                <a:t>受容感覚</a:t>
              </a:r>
            </a:p>
          </p:txBody>
        </p:sp>
        <p:sp>
          <p:nvSpPr>
            <p:cNvPr id="7" name="四角形: 角を丸くする 6">
              <a:extLst>
                <a:ext uri="{FF2B5EF4-FFF2-40B4-BE49-F238E27FC236}">
                  <a16:creationId xmlns:a16="http://schemas.microsoft.com/office/drawing/2014/main" id="{2B627883-19C6-4D1B-9FB0-0E3C9E3AA90E}"/>
                </a:ext>
              </a:extLst>
            </p:cNvPr>
            <p:cNvSpPr/>
            <p:nvPr/>
          </p:nvSpPr>
          <p:spPr>
            <a:xfrm>
              <a:off x="8308597"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内受容感覚</a:t>
              </a:r>
            </a:p>
          </p:txBody>
        </p:sp>
        <p:cxnSp>
          <p:nvCxnSpPr>
            <p:cNvPr id="10" name="直線コネクタ 9">
              <a:extLst>
                <a:ext uri="{FF2B5EF4-FFF2-40B4-BE49-F238E27FC236}">
                  <a16:creationId xmlns:a16="http://schemas.microsoft.com/office/drawing/2014/main" id="{90DB5E80-6608-4B49-BDF3-393B43A92B71}"/>
                </a:ext>
              </a:extLst>
            </p:cNvPr>
            <p:cNvCxnSpPr>
              <a:stCxn id="4" idx="2"/>
              <a:endCxn id="6" idx="0"/>
            </p:cNvCxnSpPr>
            <p:nvPr/>
          </p:nvCxnSpPr>
          <p:spPr>
            <a:xfrm>
              <a:off x="5823360" y="2270077"/>
              <a:ext cx="0" cy="61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2F80D469-7A43-483E-B83D-62124944CE87}"/>
                </a:ext>
              </a:extLst>
            </p:cNvPr>
            <p:cNvCxnSpPr>
              <a:stCxn id="4" idx="2"/>
              <a:endCxn id="5" idx="0"/>
            </p:cNvCxnSpPr>
            <p:nvPr/>
          </p:nvCxnSpPr>
          <p:spPr>
            <a:xfrm rot="5400000">
              <a:off x="3715353" y="779208"/>
              <a:ext cx="617139" cy="359887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DE0BE90A-EF5F-47D1-96F2-B6202BF88B32}"/>
                </a:ext>
              </a:extLst>
            </p:cNvPr>
            <p:cNvCxnSpPr>
              <a:stCxn id="4" idx="2"/>
              <a:endCxn id="7" idx="0"/>
            </p:cNvCxnSpPr>
            <p:nvPr/>
          </p:nvCxnSpPr>
          <p:spPr>
            <a:xfrm rot="16200000" flipH="1">
              <a:off x="7314229" y="779208"/>
              <a:ext cx="617139" cy="359887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701F32D-5ADB-4459-AB22-B286A3E2DA00}"/>
                </a:ext>
              </a:extLst>
            </p:cNvPr>
            <p:cNvSpPr txBox="1"/>
            <p:nvPr/>
          </p:nvSpPr>
          <p:spPr>
            <a:xfrm>
              <a:off x="1110845" y="3764232"/>
              <a:ext cx="934871" cy="1477328"/>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視覚</a:t>
              </a:r>
              <a:endParaRPr kumimoji="1" lang="en-US" altLang="ja-JP" dirty="0"/>
            </a:p>
            <a:p>
              <a:pPr marL="285750" indent="-285750">
                <a:buFont typeface="Arial" panose="020B0604020202020204" pitchFamily="34" charset="0"/>
                <a:buChar char="•"/>
              </a:pPr>
              <a:r>
                <a:rPr lang="ja-JP" altLang="en-US" dirty="0"/>
                <a:t>聴覚</a:t>
              </a:r>
              <a:endParaRPr lang="en-US" altLang="ja-JP" dirty="0"/>
            </a:p>
            <a:p>
              <a:pPr marL="285750" indent="-285750">
                <a:buFont typeface="Arial" panose="020B0604020202020204" pitchFamily="34" charset="0"/>
                <a:buChar char="•"/>
              </a:pPr>
              <a:r>
                <a:rPr kumimoji="1" lang="ja-JP" altLang="en-US" dirty="0"/>
                <a:t>味覚</a:t>
              </a:r>
              <a:endParaRPr kumimoji="1" lang="en-US" altLang="ja-JP" dirty="0"/>
            </a:p>
            <a:p>
              <a:pPr marL="285750" indent="-285750">
                <a:buFont typeface="Arial" panose="020B0604020202020204" pitchFamily="34" charset="0"/>
                <a:buChar char="•"/>
              </a:pPr>
              <a:r>
                <a:rPr lang="ja-JP" altLang="en-US" dirty="0"/>
                <a:t>嗅覚</a:t>
              </a:r>
              <a:endParaRPr lang="en-US" altLang="ja-JP" dirty="0"/>
            </a:p>
            <a:p>
              <a:pPr marL="285750" indent="-285750">
                <a:buFont typeface="Arial" panose="020B0604020202020204" pitchFamily="34" charset="0"/>
                <a:buChar char="•"/>
              </a:pPr>
              <a:r>
                <a:rPr kumimoji="1" lang="ja-JP" altLang="en-US" dirty="0"/>
                <a:t>触覚</a:t>
              </a:r>
            </a:p>
          </p:txBody>
        </p:sp>
        <p:sp>
          <p:nvSpPr>
            <p:cNvPr id="16" name="テキスト ボックス 15">
              <a:extLst>
                <a:ext uri="{FF2B5EF4-FFF2-40B4-BE49-F238E27FC236}">
                  <a16:creationId xmlns:a16="http://schemas.microsoft.com/office/drawing/2014/main" id="{30F91671-720F-4F42-BF2A-1AD6BD7ED34C}"/>
                </a:ext>
              </a:extLst>
            </p:cNvPr>
            <p:cNvSpPr txBox="1"/>
            <p:nvPr/>
          </p:nvSpPr>
          <p:spPr>
            <a:xfrm>
              <a:off x="4709721" y="3768062"/>
              <a:ext cx="1858201" cy="646331"/>
            </a:xfrm>
            <a:prstGeom prst="rect">
              <a:avLst/>
            </a:prstGeom>
            <a:noFill/>
          </p:spPr>
          <p:txBody>
            <a:bodyPr wrap="none" rtlCol="0">
              <a:spAutoFit/>
            </a:bodyPr>
            <a:lstStyle/>
            <a:p>
              <a:pPr marL="285750" indent="-285750">
                <a:buFont typeface="Arial" panose="020B0604020202020204" pitchFamily="34" charset="0"/>
                <a:buChar char="•"/>
              </a:pPr>
              <a:r>
                <a:rPr lang="ja-JP" altLang="en-US" dirty="0"/>
                <a:t>骨格筋の緊張</a:t>
              </a:r>
              <a:endParaRPr kumimoji="1" lang="en-US" altLang="ja-JP" dirty="0"/>
            </a:p>
            <a:p>
              <a:pPr marL="285750" indent="-285750">
                <a:buFont typeface="Arial" panose="020B0604020202020204" pitchFamily="34" charset="0"/>
                <a:buChar char="•"/>
              </a:pPr>
              <a:r>
                <a:rPr lang="ja-JP" altLang="en-US" dirty="0"/>
                <a:t>平衡感覚</a:t>
              </a:r>
              <a:endParaRPr lang="en-US" altLang="ja-JP" dirty="0"/>
            </a:p>
          </p:txBody>
        </p:sp>
        <p:sp>
          <p:nvSpPr>
            <p:cNvPr id="17" name="テキスト ボックス 16">
              <a:extLst>
                <a:ext uri="{FF2B5EF4-FFF2-40B4-BE49-F238E27FC236}">
                  <a16:creationId xmlns:a16="http://schemas.microsoft.com/office/drawing/2014/main" id="{F2163140-9C2E-464D-AC18-1609C1647164}"/>
                </a:ext>
              </a:extLst>
            </p:cNvPr>
            <p:cNvSpPr txBox="1"/>
            <p:nvPr/>
          </p:nvSpPr>
          <p:spPr>
            <a:xfrm>
              <a:off x="8302826" y="3764232"/>
              <a:ext cx="2319866" cy="923330"/>
            </a:xfrm>
            <a:prstGeom prst="rect">
              <a:avLst/>
            </a:prstGeom>
            <a:noFill/>
          </p:spPr>
          <p:txBody>
            <a:bodyPr wrap="none" rtlCol="0">
              <a:spAutoFit/>
            </a:bodyPr>
            <a:lstStyle/>
            <a:p>
              <a:pPr marL="285750" indent="-285750">
                <a:buFont typeface="Arial" panose="020B0604020202020204" pitchFamily="34" charset="0"/>
                <a:buChar char="•"/>
              </a:pPr>
              <a:r>
                <a:rPr lang="ja-JP" altLang="en-US" dirty="0"/>
                <a:t>心拍・血圧・呼吸</a:t>
              </a:r>
              <a:endParaRPr kumimoji="1" lang="en-US" altLang="ja-JP" dirty="0"/>
            </a:p>
            <a:p>
              <a:pPr marL="285750" indent="-285750">
                <a:buFont typeface="Arial" panose="020B0604020202020204" pitchFamily="34" charset="0"/>
                <a:buChar char="•"/>
              </a:pPr>
              <a:r>
                <a:rPr lang="ja-JP" altLang="en-US" dirty="0"/>
                <a:t>内臓の状態</a:t>
              </a:r>
              <a:endParaRPr lang="en-US" altLang="ja-JP" dirty="0"/>
            </a:p>
            <a:p>
              <a:pPr marL="285750" indent="-285750">
                <a:buFont typeface="Arial" panose="020B0604020202020204" pitchFamily="34" charset="0"/>
                <a:buChar char="•"/>
              </a:pPr>
              <a:r>
                <a:rPr lang="ja-JP" altLang="en-US" dirty="0"/>
                <a:t>代謝</a:t>
              </a:r>
              <a:endParaRPr lang="en-US" altLang="ja-JP" dirty="0"/>
            </a:p>
          </p:txBody>
        </p:sp>
      </p:grpSp>
      <p:pic>
        <p:nvPicPr>
          <p:cNvPr id="13" name="グラフィックス 12">
            <a:extLst>
              <a:ext uri="{FF2B5EF4-FFF2-40B4-BE49-F238E27FC236}">
                <a16:creationId xmlns:a16="http://schemas.microsoft.com/office/drawing/2014/main" id="{D7172DF8-7AEF-4857-BD81-C2869FCE5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6454" y="4715259"/>
            <a:ext cx="1220189" cy="1725784"/>
          </a:xfrm>
          <a:prstGeom prst="rect">
            <a:avLst/>
          </a:prstGeom>
        </p:spPr>
      </p:pic>
      <p:pic>
        <p:nvPicPr>
          <p:cNvPr id="3082" name="Picture 10">
            <a:extLst>
              <a:ext uri="{FF2B5EF4-FFF2-40B4-BE49-F238E27FC236}">
                <a16:creationId xmlns:a16="http://schemas.microsoft.com/office/drawing/2014/main" id="{056A1CDE-31A4-4848-9028-E95E6AC38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458" y="3886264"/>
            <a:ext cx="1210969" cy="173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9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63A75-B5EA-46A9-BFDB-C1924E6371A0}"/>
              </a:ext>
            </a:extLst>
          </p:cNvPr>
          <p:cNvSpPr>
            <a:spLocks noGrp="1"/>
          </p:cNvSpPr>
          <p:nvPr>
            <p:ph type="title"/>
          </p:nvPr>
        </p:nvSpPr>
        <p:spPr/>
        <p:txBody>
          <a:bodyPr/>
          <a:lstStyle/>
          <a:p>
            <a:r>
              <a:rPr kumimoji="1" lang="ja-JP" altLang="en-US" dirty="0"/>
              <a:t>内受容感覚と感情</a:t>
            </a:r>
            <a:br>
              <a:rPr kumimoji="1" lang="en-US" altLang="ja-JP" dirty="0"/>
            </a:br>
            <a:endParaRPr kumimoji="1" lang="ja-JP" altLang="en-US" dirty="0"/>
          </a:p>
        </p:txBody>
      </p:sp>
      <p:sp>
        <p:nvSpPr>
          <p:cNvPr id="7" name="スライド番号プレースホルダー 6">
            <a:extLst>
              <a:ext uri="{FF2B5EF4-FFF2-40B4-BE49-F238E27FC236}">
                <a16:creationId xmlns:a16="http://schemas.microsoft.com/office/drawing/2014/main" id="{4920963F-09EC-4A5C-BCF6-96C29B40AF79}"/>
              </a:ext>
            </a:extLst>
          </p:cNvPr>
          <p:cNvSpPr>
            <a:spLocks noGrp="1"/>
          </p:cNvSpPr>
          <p:nvPr>
            <p:ph type="sldNum" sz="quarter" idx="12"/>
          </p:nvPr>
        </p:nvSpPr>
        <p:spPr/>
        <p:txBody>
          <a:bodyPr/>
          <a:lstStyle/>
          <a:p>
            <a:fld id="{2DF77BA3-B279-492B-93FB-C76FAB2A5D08}" type="slidenum">
              <a:rPr kumimoji="1" lang="ja-JP" altLang="en-US" smtClean="0"/>
              <a:t>11</a:t>
            </a:fld>
            <a:endParaRPr kumimoji="1" lang="ja-JP" altLang="en-US"/>
          </a:p>
        </p:txBody>
      </p:sp>
      <p:sp>
        <p:nvSpPr>
          <p:cNvPr id="44" name="角丸四角形 43"/>
          <p:cNvSpPr/>
          <p:nvPr/>
        </p:nvSpPr>
        <p:spPr>
          <a:xfrm>
            <a:off x="3098584" y="2234548"/>
            <a:ext cx="4691895" cy="2407026"/>
          </a:xfrm>
          <a:prstGeom prst="roundRect">
            <a:avLst>
              <a:gd name="adj" fmla="val 779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角丸四角形 4">
            <a:extLst>
              <a:ext uri="{FF2B5EF4-FFF2-40B4-BE49-F238E27FC236}">
                <a16:creationId xmlns:a16="http://schemas.microsoft.com/office/drawing/2014/main" id="{53CBD121-3332-4187-AF4D-14FD19F925E5}"/>
              </a:ext>
            </a:extLst>
          </p:cNvPr>
          <p:cNvSpPr/>
          <p:nvPr/>
        </p:nvSpPr>
        <p:spPr>
          <a:xfrm>
            <a:off x="4545544" y="3752292"/>
            <a:ext cx="1618693" cy="712379"/>
          </a:xfrm>
          <a:prstGeom prst="roundRect">
            <a:avLst/>
          </a:prstGeom>
          <a:solidFill>
            <a:srgbClr val="D9FFD9"/>
          </a:solidFill>
          <a:ln w="19050">
            <a:solidFill>
              <a:schemeClr val="accent6"/>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身体状態</a:t>
            </a:r>
            <a:endParaRPr lang="en-US" altLang="ja-JP" sz="1600" dirty="0">
              <a:solidFill>
                <a:schemeClr val="tx1"/>
              </a:solidFill>
            </a:endParaRPr>
          </a:p>
        </p:txBody>
      </p:sp>
      <p:sp>
        <p:nvSpPr>
          <p:cNvPr id="39" name="環状矢印 38"/>
          <p:cNvSpPr/>
          <p:nvPr/>
        </p:nvSpPr>
        <p:spPr>
          <a:xfrm rot="5400000">
            <a:off x="5200895" y="2718777"/>
            <a:ext cx="1401062" cy="1425467"/>
          </a:xfrm>
          <a:prstGeom prst="circularArrow">
            <a:avLst>
              <a:gd name="adj1" fmla="val 6923"/>
              <a:gd name="adj2" fmla="val 1142319"/>
              <a:gd name="adj3" fmla="val 18612055"/>
              <a:gd name="adj4" fmla="val 12614510"/>
              <a:gd name="adj5" fmla="val 8013"/>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0" name="環状矢印 39"/>
          <p:cNvSpPr/>
          <p:nvPr/>
        </p:nvSpPr>
        <p:spPr>
          <a:xfrm rot="5400000" flipH="1" flipV="1">
            <a:off x="4107824" y="2718777"/>
            <a:ext cx="1401062" cy="1425467"/>
          </a:xfrm>
          <a:prstGeom prst="circularArrow">
            <a:avLst>
              <a:gd name="adj1" fmla="val 6923"/>
              <a:gd name="adj2" fmla="val 1142319"/>
              <a:gd name="adj3" fmla="val 18612055"/>
              <a:gd name="adj4" fmla="val 12614510"/>
              <a:gd name="adj5"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2" name="テキスト ボックス 41"/>
          <p:cNvSpPr txBox="1"/>
          <p:nvPr/>
        </p:nvSpPr>
        <p:spPr>
          <a:xfrm>
            <a:off x="3254588" y="3356284"/>
            <a:ext cx="1005403" cy="559224"/>
          </a:xfrm>
          <a:prstGeom prst="rect">
            <a:avLst/>
          </a:prstGeom>
          <a:noFill/>
        </p:spPr>
        <p:txBody>
          <a:bodyPr wrap="none" rtlCol="0">
            <a:spAutoFit/>
          </a:bodyPr>
          <a:lstStyle/>
          <a:p>
            <a:r>
              <a:rPr lang="ja-JP" altLang="en-US" sz="1600" dirty="0">
                <a:solidFill>
                  <a:schemeClr val="accent1"/>
                </a:solidFill>
              </a:rPr>
              <a:t>内受容</a:t>
            </a:r>
            <a:endParaRPr lang="en-US" altLang="ja-JP" sz="1600" dirty="0">
              <a:solidFill>
                <a:schemeClr val="accent1"/>
              </a:solidFill>
            </a:endParaRPr>
          </a:p>
          <a:p>
            <a:r>
              <a:rPr lang="ja-JP" altLang="en-US" sz="1600" dirty="0">
                <a:solidFill>
                  <a:schemeClr val="accent1"/>
                </a:solidFill>
              </a:rPr>
              <a:t>感覚信号</a:t>
            </a:r>
            <a:endParaRPr kumimoji="1" lang="ja-JP" altLang="en-US" sz="1600" dirty="0">
              <a:solidFill>
                <a:schemeClr val="accent1"/>
              </a:solidFill>
            </a:endParaRPr>
          </a:p>
        </p:txBody>
      </p:sp>
      <p:sp>
        <p:nvSpPr>
          <p:cNvPr id="45" name="テキスト ボックス 44"/>
          <p:cNvSpPr txBox="1"/>
          <p:nvPr/>
        </p:nvSpPr>
        <p:spPr>
          <a:xfrm>
            <a:off x="3354516" y="2084465"/>
            <a:ext cx="1621111" cy="323761"/>
          </a:xfrm>
          <a:prstGeom prst="rect">
            <a:avLst/>
          </a:prstGeom>
          <a:solidFill>
            <a:schemeClr val="bg1"/>
          </a:solidFill>
        </p:spPr>
        <p:txBody>
          <a:bodyPr wrap="square" rtlCol="0">
            <a:spAutoFit/>
          </a:bodyPr>
          <a:lstStyle/>
          <a:p>
            <a:r>
              <a:rPr kumimoji="1" lang="ja-JP" altLang="en-US" sz="1600" dirty="0"/>
              <a:t>ホメオスタシス</a:t>
            </a:r>
          </a:p>
        </p:txBody>
      </p:sp>
      <p:sp>
        <p:nvSpPr>
          <p:cNvPr id="41" name="テキスト ボックス 40"/>
          <p:cNvSpPr txBox="1"/>
          <p:nvPr/>
        </p:nvSpPr>
        <p:spPr>
          <a:xfrm>
            <a:off x="6621125" y="3198045"/>
            <a:ext cx="1279624" cy="681981"/>
          </a:xfrm>
          <a:prstGeom prst="rect">
            <a:avLst/>
          </a:prstGeom>
          <a:noFill/>
        </p:spPr>
        <p:txBody>
          <a:bodyPr wrap="none" rtlCol="0">
            <a:spAutoFit/>
          </a:bodyPr>
          <a:lstStyle/>
          <a:p>
            <a:r>
              <a:rPr kumimoji="1" lang="ja-JP" altLang="en-US" sz="1600" dirty="0">
                <a:solidFill>
                  <a:srgbClr val="00B050"/>
                </a:solidFill>
              </a:rPr>
              <a:t>内受容感覚</a:t>
            </a:r>
            <a:endParaRPr kumimoji="1" lang="en-US" altLang="ja-JP" sz="1600" dirty="0">
              <a:solidFill>
                <a:srgbClr val="00B050"/>
              </a:solidFill>
            </a:endParaRPr>
          </a:p>
          <a:p>
            <a:r>
              <a:rPr kumimoji="1" lang="ja-JP" altLang="en-US" sz="1600" dirty="0">
                <a:solidFill>
                  <a:srgbClr val="00B050"/>
                </a:solidFill>
              </a:rPr>
              <a:t>の予測信号</a:t>
            </a:r>
          </a:p>
        </p:txBody>
      </p:sp>
      <p:sp>
        <p:nvSpPr>
          <p:cNvPr id="32" name="角丸四角形 4">
            <a:extLst>
              <a:ext uri="{FF2B5EF4-FFF2-40B4-BE49-F238E27FC236}">
                <a16:creationId xmlns:a16="http://schemas.microsoft.com/office/drawing/2014/main" id="{4B4CEBB1-7E9D-4F40-9704-1C0E1B9E969A}"/>
              </a:ext>
            </a:extLst>
          </p:cNvPr>
          <p:cNvSpPr/>
          <p:nvPr/>
        </p:nvSpPr>
        <p:spPr>
          <a:xfrm>
            <a:off x="4545544" y="2398350"/>
            <a:ext cx="1618693" cy="712379"/>
          </a:xfrm>
          <a:prstGeom prst="roundRect">
            <a:avLst/>
          </a:prstGeom>
          <a:solidFill>
            <a:srgbClr val="D6F7FF"/>
          </a:solidFill>
          <a:ln w="19050">
            <a:solidFill>
              <a:schemeClr val="accent5"/>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内受容感覚予測（設定値）</a:t>
            </a:r>
            <a:endParaRPr lang="en-US" altLang="ja-JP" sz="1400" dirty="0">
              <a:solidFill>
                <a:schemeClr val="tx1"/>
              </a:solidFill>
            </a:endParaRPr>
          </a:p>
        </p:txBody>
      </p:sp>
      <p:sp>
        <p:nvSpPr>
          <p:cNvPr id="8" name="テキスト ボックス 7">
            <a:extLst>
              <a:ext uri="{FF2B5EF4-FFF2-40B4-BE49-F238E27FC236}">
                <a16:creationId xmlns:a16="http://schemas.microsoft.com/office/drawing/2014/main" id="{DAD9C266-914B-41BE-BC64-2CD3DAEE75E5}"/>
              </a:ext>
            </a:extLst>
          </p:cNvPr>
          <p:cNvSpPr txBox="1"/>
          <p:nvPr/>
        </p:nvSpPr>
        <p:spPr>
          <a:xfrm>
            <a:off x="8295062" y="1784874"/>
            <a:ext cx="3651549" cy="1477328"/>
          </a:xfrm>
          <a:prstGeom prst="rect">
            <a:avLst/>
          </a:prstGeom>
          <a:noFill/>
        </p:spPr>
        <p:txBody>
          <a:bodyPr wrap="square" rtlCol="0">
            <a:spAutoFit/>
          </a:bodyPr>
          <a:lstStyle/>
          <a:p>
            <a:r>
              <a:rPr kumimoji="1" lang="ja-JP" altLang="en-US" u="sng" dirty="0"/>
              <a:t>ホメオスタシス</a:t>
            </a:r>
            <a:endParaRPr kumimoji="1" lang="en-US" altLang="ja-JP" u="sng" dirty="0"/>
          </a:p>
          <a:p>
            <a:pPr marL="179388"/>
            <a:r>
              <a:rPr kumimoji="1" lang="ja-JP" altLang="en-US" dirty="0"/>
              <a:t>内受容感覚と感覚の予測の間の誤差を</a:t>
            </a:r>
            <a:r>
              <a:rPr lang="ja-JP" altLang="en-US" dirty="0"/>
              <a:t>最小化することで身体状態の恒常性を保つ</a:t>
            </a:r>
            <a:endParaRPr lang="en-US" altLang="ja-JP" dirty="0"/>
          </a:p>
          <a:p>
            <a:endParaRPr lang="en-US" altLang="ja-JP" dirty="0"/>
          </a:p>
        </p:txBody>
      </p:sp>
    </p:spTree>
    <p:extLst>
      <p:ext uri="{BB962C8B-B14F-4D97-AF65-F5344CB8AC3E}">
        <p14:creationId xmlns:p14="http://schemas.microsoft.com/office/powerpoint/2010/main" val="67981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63A75-B5EA-46A9-BFDB-C1924E6371A0}"/>
              </a:ext>
            </a:extLst>
          </p:cNvPr>
          <p:cNvSpPr>
            <a:spLocks noGrp="1"/>
          </p:cNvSpPr>
          <p:nvPr>
            <p:ph type="title"/>
          </p:nvPr>
        </p:nvSpPr>
        <p:spPr/>
        <p:txBody>
          <a:bodyPr/>
          <a:lstStyle/>
          <a:p>
            <a:r>
              <a:rPr kumimoji="1" lang="ja-JP" altLang="en-US" dirty="0"/>
              <a:t>内受容感覚と感情</a:t>
            </a:r>
            <a:br>
              <a:rPr kumimoji="1" lang="en-US" altLang="ja-JP" dirty="0"/>
            </a:br>
            <a:endParaRPr kumimoji="1" lang="ja-JP" altLang="en-US" dirty="0"/>
          </a:p>
        </p:txBody>
      </p:sp>
      <p:sp>
        <p:nvSpPr>
          <p:cNvPr id="7" name="スライド番号プレースホルダー 6">
            <a:extLst>
              <a:ext uri="{FF2B5EF4-FFF2-40B4-BE49-F238E27FC236}">
                <a16:creationId xmlns:a16="http://schemas.microsoft.com/office/drawing/2014/main" id="{4920963F-09EC-4A5C-BCF6-96C29B40AF79}"/>
              </a:ext>
            </a:extLst>
          </p:cNvPr>
          <p:cNvSpPr>
            <a:spLocks noGrp="1"/>
          </p:cNvSpPr>
          <p:nvPr>
            <p:ph type="sldNum" sz="quarter" idx="12"/>
          </p:nvPr>
        </p:nvSpPr>
        <p:spPr/>
        <p:txBody>
          <a:bodyPr/>
          <a:lstStyle/>
          <a:p>
            <a:fld id="{2DF77BA3-B279-492B-93FB-C76FAB2A5D08}" type="slidenum">
              <a:rPr kumimoji="1" lang="ja-JP" altLang="en-US" smtClean="0"/>
              <a:t>12</a:t>
            </a:fld>
            <a:endParaRPr kumimoji="1" lang="ja-JP" altLang="en-US"/>
          </a:p>
        </p:txBody>
      </p:sp>
      <p:sp>
        <p:nvSpPr>
          <p:cNvPr id="44" name="角丸四角形 43"/>
          <p:cNvSpPr/>
          <p:nvPr/>
        </p:nvSpPr>
        <p:spPr>
          <a:xfrm>
            <a:off x="3098584" y="2234548"/>
            <a:ext cx="4691895" cy="2407026"/>
          </a:xfrm>
          <a:prstGeom prst="roundRect">
            <a:avLst>
              <a:gd name="adj" fmla="val 779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角丸四角形 4">
            <a:extLst>
              <a:ext uri="{FF2B5EF4-FFF2-40B4-BE49-F238E27FC236}">
                <a16:creationId xmlns:a16="http://schemas.microsoft.com/office/drawing/2014/main" id="{53CBD121-3332-4187-AF4D-14FD19F925E5}"/>
              </a:ext>
            </a:extLst>
          </p:cNvPr>
          <p:cNvSpPr/>
          <p:nvPr/>
        </p:nvSpPr>
        <p:spPr>
          <a:xfrm>
            <a:off x="4545544" y="3752292"/>
            <a:ext cx="1618693" cy="712379"/>
          </a:xfrm>
          <a:prstGeom prst="roundRect">
            <a:avLst/>
          </a:prstGeom>
          <a:solidFill>
            <a:srgbClr val="D9FFD9"/>
          </a:solidFill>
          <a:ln w="19050">
            <a:solidFill>
              <a:schemeClr val="accent6"/>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身体状態</a:t>
            </a:r>
            <a:endParaRPr lang="en-US" altLang="ja-JP" sz="1600" dirty="0">
              <a:solidFill>
                <a:schemeClr val="tx1"/>
              </a:solidFill>
            </a:endParaRPr>
          </a:p>
        </p:txBody>
      </p:sp>
      <p:sp>
        <p:nvSpPr>
          <p:cNvPr id="39" name="環状矢印 38"/>
          <p:cNvSpPr/>
          <p:nvPr/>
        </p:nvSpPr>
        <p:spPr>
          <a:xfrm rot="5400000">
            <a:off x="5200895" y="2718777"/>
            <a:ext cx="1401062" cy="1425467"/>
          </a:xfrm>
          <a:prstGeom prst="circularArrow">
            <a:avLst>
              <a:gd name="adj1" fmla="val 6923"/>
              <a:gd name="adj2" fmla="val 1142319"/>
              <a:gd name="adj3" fmla="val 18612055"/>
              <a:gd name="adj4" fmla="val 12614510"/>
              <a:gd name="adj5" fmla="val 8013"/>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0" name="環状矢印 39"/>
          <p:cNvSpPr/>
          <p:nvPr/>
        </p:nvSpPr>
        <p:spPr>
          <a:xfrm rot="5400000" flipH="1" flipV="1">
            <a:off x="4107824" y="2718777"/>
            <a:ext cx="1401062" cy="1425467"/>
          </a:xfrm>
          <a:prstGeom prst="circularArrow">
            <a:avLst>
              <a:gd name="adj1" fmla="val 6923"/>
              <a:gd name="adj2" fmla="val 1142319"/>
              <a:gd name="adj3" fmla="val 18612055"/>
              <a:gd name="adj4" fmla="val 12614510"/>
              <a:gd name="adj5"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2" name="テキスト ボックス 41"/>
          <p:cNvSpPr txBox="1"/>
          <p:nvPr/>
        </p:nvSpPr>
        <p:spPr>
          <a:xfrm>
            <a:off x="3254588" y="3356284"/>
            <a:ext cx="1005403" cy="559224"/>
          </a:xfrm>
          <a:prstGeom prst="rect">
            <a:avLst/>
          </a:prstGeom>
          <a:noFill/>
        </p:spPr>
        <p:txBody>
          <a:bodyPr wrap="none" rtlCol="0">
            <a:spAutoFit/>
          </a:bodyPr>
          <a:lstStyle/>
          <a:p>
            <a:r>
              <a:rPr lang="ja-JP" altLang="en-US" sz="1600" dirty="0">
                <a:solidFill>
                  <a:schemeClr val="accent1"/>
                </a:solidFill>
              </a:rPr>
              <a:t>内受容</a:t>
            </a:r>
            <a:endParaRPr lang="en-US" altLang="ja-JP" sz="1600" dirty="0">
              <a:solidFill>
                <a:schemeClr val="accent1"/>
              </a:solidFill>
            </a:endParaRPr>
          </a:p>
          <a:p>
            <a:r>
              <a:rPr lang="ja-JP" altLang="en-US" sz="1600" dirty="0">
                <a:solidFill>
                  <a:schemeClr val="accent1"/>
                </a:solidFill>
              </a:rPr>
              <a:t>感覚信号</a:t>
            </a:r>
            <a:endParaRPr kumimoji="1" lang="ja-JP" altLang="en-US" sz="1600" dirty="0">
              <a:solidFill>
                <a:schemeClr val="accent1"/>
              </a:solidFill>
            </a:endParaRPr>
          </a:p>
        </p:txBody>
      </p:sp>
      <p:sp>
        <p:nvSpPr>
          <p:cNvPr id="45" name="テキスト ボックス 44"/>
          <p:cNvSpPr txBox="1"/>
          <p:nvPr/>
        </p:nvSpPr>
        <p:spPr>
          <a:xfrm>
            <a:off x="3354516" y="2084465"/>
            <a:ext cx="1621111" cy="323761"/>
          </a:xfrm>
          <a:prstGeom prst="rect">
            <a:avLst/>
          </a:prstGeom>
          <a:solidFill>
            <a:schemeClr val="bg1"/>
          </a:solidFill>
        </p:spPr>
        <p:txBody>
          <a:bodyPr wrap="square" rtlCol="0">
            <a:spAutoFit/>
          </a:bodyPr>
          <a:lstStyle/>
          <a:p>
            <a:r>
              <a:rPr kumimoji="1" lang="ja-JP" altLang="en-US" sz="1600" dirty="0"/>
              <a:t>ホメオスタシス</a:t>
            </a:r>
          </a:p>
        </p:txBody>
      </p:sp>
      <p:cxnSp>
        <p:nvCxnSpPr>
          <p:cNvPr id="48" name="カギ線コネクタ 47"/>
          <p:cNvCxnSpPr>
            <a:stCxn id="30" idx="3"/>
            <a:endCxn id="32" idx="0"/>
          </p:cNvCxnSpPr>
          <p:nvPr/>
        </p:nvCxnSpPr>
        <p:spPr>
          <a:xfrm>
            <a:off x="2279882" y="1878358"/>
            <a:ext cx="3075009" cy="51999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3162500" y="1602254"/>
            <a:ext cx="1496509" cy="394831"/>
          </a:xfrm>
          <a:prstGeom prst="rect">
            <a:avLst/>
          </a:prstGeom>
          <a:noFill/>
        </p:spPr>
        <p:txBody>
          <a:bodyPr wrap="none" rtlCol="0">
            <a:spAutoFit/>
          </a:bodyPr>
          <a:lstStyle/>
          <a:p>
            <a:r>
              <a:rPr kumimoji="1" lang="ja-JP" altLang="en-US" sz="1600" dirty="0">
                <a:solidFill>
                  <a:srgbClr val="FF0000"/>
                </a:solidFill>
              </a:rPr>
              <a:t>設定値の変更</a:t>
            </a:r>
          </a:p>
        </p:txBody>
      </p:sp>
      <p:sp>
        <p:nvSpPr>
          <p:cNvPr id="46" name="角丸四角形 45"/>
          <p:cNvSpPr/>
          <p:nvPr/>
        </p:nvSpPr>
        <p:spPr>
          <a:xfrm>
            <a:off x="343285" y="1336826"/>
            <a:ext cx="6015180" cy="1953948"/>
          </a:xfrm>
          <a:prstGeom prst="roundRect">
            <a:avLst>
              <a:gd name="adj" fmla="val 779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テキスト ボックス 52"/>
          <p:cNvSpPr txBox="1"/>
          <p:nvPr/>
        </p:nvSpPr>
        <p:spPr>
          <a:xfrm>
            <a:off x="661187" y="1184993"/>
            <a:ext cx="1418041" cy="323761"/>
          </a:xfrm>
          <a:prstGeom prst="rect">
            <a:avLst/>
          </a:prstGeom>
          <a:solidFill>
            <a:schemeClr val="bg1"/>
          </a:solidFill>
        </p:spPr>
        <p:txBody>
          <a:bodyPr wrap="square" rtlCol="0">
            <a:spAutoFit/>
          </a:bodyPr>
          <a:lstStyle/>
          <a:p>
            <a:r>
              <a:rPr lang="ja-JP" altLang="en-US" sz="1600" dirty="0"/>
              <a:t>アロスタシス</a:t>
            </a:r>
            <a:endParaRPr kumimoji="1" lang="ja-JP" altLang="en-US" sz="1600" dirty="0"/>
          </a:p>
        </p:txBody>
      </p:sp>
      <p:sp>
        <p:nvSpPr>
          <p:cNvPr id="41" name="テキスト ボックス 40"/>
          <p:cNvSpPr txBox="1"/>
          <p:nvPr/>
        </p:nvSpPr>
        <p:spPr>
          <a:xfrm>
            <a:off x="6621125" y="3198045"/>
            <a:ext cx="1279624" cy="681981"/>
          </a:xfrm>
          <a:prstGeom prst="rect">
            <a:avLst/>
          </a:prstGeom>
          <a:noFill/>
        </p:spPr>
        <p:txBody>
          <a:bodyPr wrap="none" rtlCol="0">
            <a:spAutoFit/>
          </a:bodyPr>
          <a:lstStyle/>
          <a:p>
            <a:r>
              <a:rPr kumimoji="1" lang="ja-JP" altLang="en-US" sz="1600" dirty="0">
                <a:solidFill>
                  <a:srgbClr val="00B050"/>
                </a:solidFill>
              </a:rPr>
              <a:t>内受容感覚</a:t>
            </a:r>
            <a:endParaRPr kumimoji="1" lang="en-US" altLang="ja-JP" sz="1600" dirty="0">
              <a:solidFill>
                <a:srgbClr val="00B050"/>
              </a:solidFill>
            </a:endParaRPr>
          </a:p>
          <a:p>
            <a:r>
              <a:rPr kumimoji="1" lang="ja-JP" altLang="en-US" sz="1600" dirty="0">
                <a:solidFill>
                  <a:srgbClr val="00B050"/>
                </a:solidFill>
              </a:rPr>
              <a:t>の予測信号</a:t>
            </a:r>
          </a:p>
        </p:txBody>
      </p:sp>
      <p:sp>
        <p:nvSpPr>
          <p:cNvPr id="32" name="角丸四角形 4">
            <a:extLst>
              <a:ext uri="{FF2B5EF4-FFF2-40B4-BE49-F238E27FC236}">
                <a16:creationId xmlns:a16="http://schemas.microsoft.com/office/drawing/2014/main" id="{4B4CEBB1-7E9D-4F40-9704-1C0E1B9E969A}"/>
              </a:ext>
            </a:extLst>
          </p:cNvPr>
          <p:cNvSpPr/>
          <p:nvPr/>
        </p:nvSpPr>
        <p:spPr>
          <a:xfrm>
            <a:off x="4545544" y="2398350"/>
            <a:ext cx="1618693" cy="712379"/>
          </a:xfrm>
          <a:prstGeom prst="roundRect">
            <a:avLst/>
          </a:prstGeom>
          <a:solidFill>
            <a:srgbClr val="D6F7FF"/>
          </a:solidFill>
          <a:ln w="19050">
            <a:solidFill>
              <a:schemeClr val="accent5"/>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内受容感覚予測（設定値）</a:t>
            </a:r>
            <a:endParaRPr lang="en-US" altLang="ja-JP" sz="1400" dirty="0">
              <a:solidFill>
                <a:schemeClr val="tx1"/>
              </a:solidFill>
            </a:endParaRPr>
          </a:p>
        </p:txBody>
      </p:sp>
      <p:sp>
        <p:nvSpPr>
          <p:cNvPr id="30" name="角丸四角形 4">
            <a:extLst>
              <a:ext uri="{FF2B5EF4-FFF2-40B4-BE49-F238E27FC236}">
                <a16:creationId xmlns:a16="http://schemas.microsoft.com/office/drawing/2014/main" id="{EFCC1B71-BB98-4040-A183-4874217E5917}"/>
              </a:ext>
            </a:extLst>
          </p:cNvPr>
          <p:cNvSpPr/>
          <p:nvPr/>
        </p:nvSpPr>
        <p:spPr>
          <a:xfrm>
            <a:off x="661188" y="1522169"/>
            <a:ext cx="1618693" cy="712379"/>
          </a:xfrm>
          <a:prstGeom prst="roundRect">
            <a:avLst/>
          </a:prstGeom>
          <a:solidFill>
            <a:srgbClr val="FFD9FF"/>
          </a:solidFill>
          <a:ln w="19050">
            <a:solidFill>
              <a:srgbClr val="D60093"/>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外界環境</a:t>
            </a:r>
          </a:p>
        </p:txBody>
      </p:sp>
      <p:sp>
        <p:nvSpPr>
          <p:cNvPr id="8" name="テキスト ボックス 7">
            <a:extLst>
              <a:ext uri="{FF2B5EF4-FFF2-40B4-BE49-F238E27FC236}">
                <a16:creationId xmlns:a16="http://schemas.microsoft.com/office/drawing/2014/main" id="{DAD9C266-914B-41BE-BC64-2CD3DAEE75E5}"/>
              </a:ext>
            </a:extLst>
          </p:cNvPr>
          <p:cNvSpPr txBox="1"/>
          <p:nvPr/>
        </p:nvSpPr>
        <p:spPr>
          <a:xfrm>
            <a:off x="8295062" y="1784874"/>
            <a:ext cx="3651549" cy="2585323"/>
          </a:xfrm>
          <a:prstGeom prst="rect">
            <a:avLst/>
          </a:prstGeom>
          <a:noFill/>
        </p:spPr>
        <p:txBody>
          <a:bodyPr wrap="square" rtlCol="0">
            <a:spAutoFit/>
          </a:bodyPr>
          <a:lstStyle/>
          <a:p>
            <a:r>
              <a:rPr kumimoji="1" lang="ja-JP" altLang="en-US" u="sng" dirty="0"/>
              <a:t>ホメオスタシス</a:t>
            </a:r>
            <a:endParaRPr kumimoji="1" lang="en-US" altLang="ja-JP" u="sng" dirty="0"/>
          </a:p>
          <a:p>
            <a:pPr marL="179388"/>
            <a:r>
              <a:rPr kumimoji="1" lang="ja-JP" altLang="en-US" dirty="0"/>
              <a:t>内受容感覚と感覚の予測の間の誤差を</a:t>
            </a:r>
            <a:r>
              <a:rPr lang="ja-JP" altLang="en-US" dirty="0"/>
              <a:t>最小化することで身体状態の恒常性を保つ</a:t>
            </a:r>
            <a:endParaRPr lang="en-US" altLang="ja-JP" dirty="0"/>
          </a:p>
          <a:p>
            <a:endParaRPr lang="en-US" altLang="ja-JP" dirty="0"/>
          </a:p>
          <a:p>
            <a:r>
              <a:rPr lang="ja-JP" altLang="en-US" u="sng" dirty="0"/>
              <a:t>アロスタシス</a:t>
            </a:r>
            <a:endParaRPr lang="en-US" altLang="ja-JP" u="sng" dirty="0"/>
          </a:p>
          <a:p>
            <a:pPr marL="179388"/>
            <a:r>
              <a:rPr lang="ja-JP" altLang="en-US" dirty="0"/>
              <a:t>外界環境の変化に合わせて内受容感覚予測（設定値）を変化させる機能</a:t>
            </a:r>
            <a:endParaRPr lang="en-US" altLang="ja-JP" dirty="0"/>
          </a:p>
        </p:txBody>
      </p:sp>
      <p:cxnSp>
        <p:nvCxnSpPr>
          <p:cNvPr id="20" name="コネクタ: カギ線 19">
            <a:extLst>
              <a:ext uri="{FF2B5EF4-FFF2-40B4-BE49-F238E27FC236}">
                <a16:creationId xmlns:a16="http://schemas.microsoft.com/office/drawing/2014/main" id="{874936C5-97E9-43BA-AE5D-0291A4015BF7}"/>
              </a:ext>
            </a:extLst>
          </p:cNvPr>
          <p:cNvCxnSpPr/>
          <p:nvPr/>
        </p:nvCxnSpPr>
        <p:spPr>
          <a:xfrm flipV="1">
            <a:off x="2281688" y="1874517"/>
            <a:ext cx="498457" cy="892287"/>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角丸四角形 4">
            <a:extLst>
              <a:ext uri="{FF2B5EF4-FFF2-40B4-BE49-F238E27FC236}">
                <a16:creationId xmlns:a16="http://schemas.microsoft.com/office/drawing/2014/main" id="{EFCC1B71-BB98-4040-A183-4874217E5917}"/>
              </a:ext>
            </a:extLst>
          </p:cNvPr>
          <p:cNvSpPr/>
          <p:nvPr/>
        </p:nvSpPr>
        <p:spPr>
          <a:xfrm>
            <a:off x="662995" y="2410614"/>
            <a:ext cx="1618693" cy="712379"/>
          </a:xfrm>
          <a:prstGeom prst="roundRect">
            <a:avLst/>
          </a:prstGeom>
          <a:solidFill>
            <a:schemeClr val="accent4">
              <a:lumMod val="20000"/>
              <a:lumOff val="80000"/>
            </a:schemeClr>
          </a:solidFill>
          <a:ln w="19050">
            <a:solidFill>
              <a:schemeClr val="accent4">
                <a:lumMod val="75000"/>
              </a:schemeClr>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認知的目標</a:t>
            </a:r>
            <a:endParaRPr kumimoji="1" lang="ja-JP" altLang="en-US" sz="1600" dirty="0">
              <a:solidFill>
                <a:schemeClr val="tx1"/>
              </a:solidFill>
            </a:endParaRPr>
          </a:p>
        </p:txBody>
      </p:sp>
    </p:spTree>
    <p:extLst>
      <p:ext uri="{BB962C8B-B14F-4D97-AF65-F5344CB8AC3E}">
        <p14:creationId xmlns:p14="http://schemas.microsoft.com/office/powerpoint/2010/main" val="179978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63A75-B5EA-46A9-BFDB-C1924E6371A0}"/>
              </a:ext>
            </a:extLst>
          </p:cNvPr>
          <p:cNvSpPr>
            <a:spLocks noGrp="1"/>
          </p:cNvSpPr>
          <p:nvPr>
            <p:ph type="title"/>
          </p:nvPr>
        </p:nvSpPr>
        <p:spPr/>
        <p:txBody>
          <a:bodyPr/>
          <a:lstStyle/>
          <a:p>
            <a:r>
              <a:rPr kumimoji="1" lang="ja-JP" altLang="en-US" dirty="0"/>
              <a:t>内受容感覚と感情</a:t>
            </a:r>
            <a:br>
              <a:rPr kumimoji="1" lang="en-US" altLang="ja-JP" dirty="0"/>
            </a:br>
            <a:endParaRPr kumimoji="1" lang="ja-JP" altLang="en-US" dirty="0"/>
          </a:p>
        </p:txBody>
      </p:sp>
      <p:sp>
        <p:nvSpPr>
          <p:cNvPr id="7" name="スライド番号プレースホルダー 6">
            <a:extLst>
              <a:ext uri="{FF2B5EF4-FFF2-40B4-BE49-F238E27FC236}">
                <a16:creationId xmlns:a16="http://schemas.microsoft.com/office/drawing/2014/main" id="{4920963F-09EC-4A5C-BCF6-96C29B40AF79}"/>
              </a:ext>
            </a:extLst>
          </p:cNvPr>
          <p:cNvSpPr>
            <a:spLocks noGrp="1"/>
          </p:cNvSpPr>
          <p:nvPr>
            <p:ph type="sldNum" sz="quarter" idx="12"/>
          </p:nvPr>
        </p:nvSpPr>
        <p:spPr/>
        <p:txBody>
          <a:bodyPr/>
          <a:lstStyle/>
          <a:p>
            <a:fld id="{2DF77BA3-B279-492B-93FB-C76FAB2A5D08}" type="slidenum">
              <a:rPr kumimoji="1" lang="ja-JP" altLang="en-US" smtClean="0"/>
              <a:t>13</a:t>
            </a:fld>
            <a:endParaRPr kumimoji="1" lang="ja-JP" altLang="en-US"/>
          </a:p>
        </p:txBody>
      </p:sp>
      <p:sp>
        <p:nvSpPr>
          <p:cNvPr id="8" name="テキスト ボックス 7">
            <a:extLst>
              <a:ext uri="{FF2B5EF4-FFF2-40B4-BE49-F238E27FC236}">
                <a16:creationId xmlns:a16="http://schemas.microsoft.com/office/drawing/2014/main" id="{DAD9C266-914B-41BE-BC64-2CD3DAEE75E5}"/>
              </a:ext>
            </a:extLst>
          </p:cNvPr>
          <p:cNvSpPr txBox="1"/>
          <p:nvPr/>
        </p:nvSpPr>
        <p:spPr>
          <a:xfrm>
            <a:off x="8295062" y="1784874"/>
            <a:ext cx="3651549" cy="2585323"/>
          </a:xfrm>
          <a:prstGeom prst="rect">
            <a:avLst/>
          </a:prstGeom>
          <a:noFill/>
        </p:spPr>
        <p:txBody>
          <a:bodyPr wrap="square" rtlCol="0">
            <a:spAutoFit/>
          </a:bodyPr>
          <a:lstStyle/>
          <a:p>
            <a:r>
              <a:rPr kumimoji="1" lang="ja-JP" altLang="en-US" u="sng" dirty="0"/>
              <a:t>ホメオスタシス</a:t>
            </a:r>
            <a:endParaRPr kumimoji="1" lang="en-US" altLang="ja-JP" u="sng" dirty="0"/>
          </a:p>
          <a:p>
            <a:pPr marL="179388"/>
            <a:r>
              <a:rPr kumimoji="1" lang="ja-JP" altLang="en-US" dirty="0"/>
              <a:t>内受容感覚と感覚の予測の間の誤差を</a:t>
            </a:r>
            <a:r>
              <a:rPr lang="ja-JP" altLang="en-US" dirty="0"/>
              <a:t>最小化することで身体状態の恒常性を保つ</a:t>
            </a:r>
            <a:endParaRPr lang="en-US" altLang="ja-JP" dirty="0"/>
          </a:p>
          <a:p>
            <a:endParaRPr lang="en-US" altLang="ja-JP" dirty="0"/>
          </a:p>
          <a:p>
            <a:r>
              <a:rPr lang="ja-JP" altLang="en-US" u="sng" dirty="0"/>
              <a:t>アロスタシス</a:t>
            </a:r>
            <a:endParaRPr lang="en-US" altLang="ja-JP" u="sng" dirty="0"/>
          </a:p>
          <a:p>
            <a:pPr marL="179388"/>
            <a:r>
              <a:rPr lang="ja-JP" altLang="en-US" dirty="0"/>
              <a:t>外界環境の変化に合わせて内受容感覚予測（設定値）を変化させる機能</a:t>
            </a:r>
            <a:endParaRPr lang="en-US" altLang="ja-JP" dirty="0"/>
          </a:p>
        </p:txBody>
      </p:sp>
      <p:sp>
        <p:nvSpPr>
          <p:cNvPr id="24" name="テキスト ボックス 23">
            <a:extLst>
              <a:ext uri="{FF2B5EF4-FFF2-40B4-BE49-F238E27FC236}">
                <a16:creationId xmlns:a16="http://schemas.microsoft.com/office/drawing/2014/main" id="{E8DFFF1B-0711-4C27-82D3-91DA2BB2F129}"/>
              </a:ext>
            </a:extLst>
          </p:cNvPr>
          <p:cNvSpPr txBox="1"/>
          <p:nvPr/>
        </p:nvSpPr>
        <p:spPr>
          <a:xfrm>
            <a:off x="482112" y="4662843"/>
            <a:ext cx="11227776" cy="1754326"/>
          </a:xfrm>
          <a:prstGeom prst="rect">
            <a:avLst/>
          </a:prstGeom>
          <a:noFill/>
        </p:spPr>
        <p:txBody>
          <a:bodyPr wrap="square" rtlCol="0">
            <a:spAutoFit/>
          </a:bodyPr>
          <a:lstStyle/>
          <a:p>
            <a:r>
              <a:rPr kumimoji="1" lang="ja-JP" altLang="en-US" dirty="0"/>
              <a:t>仮説：</a:t>
            </a:r>
            <a:r>
              <a:rPr kumimoji="1" lang="ja-JP" altLang="en-US" u="sng" dirty="0"/>
              <a:t>内受容感覚の予測信号（内受容感覚の表象）が感情の本質である（</a:t>
            </a:r>
            <a:r>
              <a:rPr kumimoji="1" lang="en-US" altLang="ja-JP" u="sng" dirty="0"/>
              <a:t>Barret, 2015; </a:t>
            </a:r>
            <a:r>
              <a:rPr kumimoji="1" lang="ja-JP" altLang="en-US" u="sng" dirty="0"/>
              <a:t>乾</a:t>
            </a:r>
            <a:r>
              <a:rPr kumimoji="1" lang="en-US" altLang="ja-JP" u="sng" dirty="0"/>
              <a:t>, 2018</a:t>
            </a:r>
            <a:r>
              <a:rPr lang="ja-JP" altLang="en-US" u="sng" dirty="0"/>
              <a:t>）</a:t>
            </a:r>
            <a:endParaRPr lang="en-US" altLang="ja-JP" u="sng" dirty="0"/>
          </a:p>
          <a:p>
            <a:endParaRPr lang="en-US" altLang="ja-JP" dirty="0"/>
          </a:p>
          <a:p>
            <a:pPr marL="447675" indent="-447675"/>
            <a:r>
              <a:rPr lang="ja-JP" altLang="en-US" dirty="0"/>
              <a:t>例）大勢の前で芸を披露する前には血圧や心拍数が上昇する。本来であれば，血圧や心拍数が上昇するのは芸をする最中であるはずだが，実際には芸をする前に変化が生じる。これはホメオスタシスによって急激な身体状態の変動が生じないように，前もって設定値を変更するためである（アロスタシス）。この設定の変更が不安や緊張という感情として知覚される。</a:t>
            </a:r>
            <a:endParaRPr lang="en-US" altLang="ja-JP" dirty="0"/>
          </a:p>
        </p:txBody>
      </p:sp>
      <p:cxnSp>
        <p:nvCxnSpPr>
          <p:cNvPr id="11" name="コネクタ: カギ線 10">
            <a:extLst>
              <a:ext uri="{FF2B5EF4-FFF2-40B4-BE49-F238E27FC236}">
                <a16:creationId xmlns:a16="http://schemas.microsoft.com/office/drawing/2014/main" id="{0F1840AD-FEC6-41A1-A2F9-B89C5F22A1D3}"/>
              </a:ext>
            </a:extLst>
          </p:cNvPr>
          <p:cNvCxnSpPr>
            <a:stCxn id="37" idx="3"/>
          </p:cNvCxnSpPr>
          <p:nvPr/>
        </p:nvCxnSpPr>
        <p:spPr>
          <a:xfrm flipV="1">
            <a:off x="2281688" y="1874517"/>
            <a:ext cx="498457" cy="892287"/>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1D14C85A-02FD-4C34-8CA3-69D3A12D86D9}"/>
              </a:ext>
            </a:extLst>
          </p:cNvPr>
          <p:cNvGrpSpPr/>
          <p:nvPr/>
        </p:nvGrpSpPr>
        <p:grpSpPr>
          <a:xfrm>
            <a:off x="343285" y="1184993"/>
            <a:ext cx="7566883" cy="3456581"/>
            <a:chOff x="828304" y="1341439"/>
            <a:chExt cx="11275343" cy="5240336"/>
          </a:xfrm>
        </p:grpSpPr>
        <p:sp>
          <p:nvSpPr>
            <p:cNvPr id="44" name="角丸四角形 43"/>
            <p:cNvSpPr/>
            <p:nvPr/>
          </p:nvSpPr>
          <p:spPr>
            <a:xfrm>
              <a:off x="4933950" y="2932613"/>
              <a:ext cx="6991350" cy="3649162"/>
            </a:xfrm>
            <a:prstGeom prst="roundRect">
              <a:avLst>
                <a:gd name="adj" fmla="val 779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角丸四角形 4">
              <a:extLst>
                <a:ext uri="{FF2B5EF4-FFF2-40B4-BE49-F238E27FC236}">
                  <a16:creationId xmlns:a16="http://schemas.microsoft.com/office/drawing/2014/main" id="{53CBD121-3332-4187-AF4D-14FD19F925E5}"/>
                </a:ext>
              </a:extLst>
            </p:cNvPr>
            <p:cNvSpPr/>
            <p:nvPr/>
          </p:nvSpPr>
          <p:spPr>
            <a:xfrm>
              <a:off x="7090051" y="5233582"/>
              <a:ext cx="2412000" cy="1080000"/>
            </a:xfrm>
            <a:prstGeom prst="roundRect">
              <a:avLst/>
            </a:prstGeom>
            <a:solidFill>
              <a:srgbClr val="D9FFD9"/>
            </a:solidFill>
            <a:ln w="19050">
              <a:solidFill>
                <a:schemeClr val="accent6"/>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身体状態</a:t>
              </a:r>
              <a:endParaRPr lang="en-US" altLang="ja-JP" sz="1600" dirty="0">
                <a:solidFill>
                  <a:schemeClr val="tx1"/>
                </a:solidFill>
              </a:endParaRPr>
            </a:p>
          </p:txBody>
        </p:sp>
        <p:sp>
          <p:nvSpPr>
            <p:cNvPr id="39" name="環状矢印 38"/>
            <p:cNvSpPr/>
            <p:nvPr/>
          </p:nvSpPr>
          <p:spPr>
            <a:xfrm rot="5400000">
              <a:off x="8048401" y="3685226"/>
              <a:ext cx="2124075" cy="2124075"/>
            </a:xfrm>
            <a:prstGeom prst="circularArrow">
              <a:avLst>
                <a:gd name="adj1" fmla="val 6923"/>
                <a:gd name="adj2" fmla="val 1142319"/>
                <a:gd name="adj3" fmla="val 18612055"/>
                <a:gd name="adj4" fmla="val 12614510"/>
                <a:gd name="adj5" fmla="val 8013"/>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0" name="環状矢印 39"/>
            <p:cNvSpPr/>
            <p:nvPr/>
          </p:nvSpPr>
          <p:spPr>
            <a:xfrm rot="5400000" flipH="1" flipV="1">
              <a:off x="6419626" y="3685226"/>
              <a:ext cx="2124075" cy="2124075"/>
            </a:xfrm>
            <a:prstGeom prst="circularArrow">
              <a:avLst>
                <a:gd name="adj1" fmla="val 6923"/>
                <a:gd name="adj2" fmla="val 1142319"/>
                <a:gd name="adj3" fmla="val 18612055"/>
                <a:gd name="adj4" fmla="val 12614510"/>
                <a:gd name="adj5"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2" name="テキスト ボックス 41"/>
            <p:cNvSpPr txBox="1"/>
            <p:nvPr/>
          </p:nvSpPr>
          <p:spPr>
            <a:xfrm>
              <a:off x="5166410" y="4633216"/>
              <a:ext cx="1498142" cy="847810"/>
            </a:xfrm>
            <a:prstGeom prst="rect">
              <a:avLst/>
            </a:prstGeom>
            <a:noFill/>
          </p:spPr>
          <p:txBody>
            <a:bodyPr wrap="none" rtlCol="0">
              <a:spAutoFit/>
            </a:bodyPr>
            <a:lstStyle/>
            <a:p>
              <a:r>
                <a:rPr lang="ja-JP" altLang="en-US" sz="1600" dirty="0">
                  <a:solidFill>
                    <a:schemeClr val="accent1"/>
                  </a:solidFill>
                </a:rPr>
                <a:t>内受容</a:t>
              </a:r>
              <a:endParaRPr lang="en-US" altLang="ja-JP" sz="1600" dirty="0">
                <a:solidFill>
                  <a:schemeClr val="accent1"/>
                </a:solidFill>
              </a:endParaRPr>
            </a:p>
            <a:p>
              <a:r>
                <a:rPr lang="ja-JP" altLang="en-US" sz="1600" dirty="0">
                  <a:solidFill>
                    <a:schemeClr val="accent1"/>
                  </a:solidFill>
                </a:rPr>
                <a:t>感覚信号</a:t>
              </a:r>
              <a:endParaRPr kumimoji="1" lang="ja-JP" altLang="en-US" sz="1600" dirty="0">
                <a:solidFill>
                  <a:schemeClr val="accent1"/>
                </a:solidFill>
              </a:endParaRPr>
            </a:p>
          </p:txBody>
        </p:sp>
        <p:sp>
          <p:nvSpPr>
            <p:cNvPr id="45" name="テキスト ボックス 44"/>
            <p:cNvSpPr txBox="1"/>
            <p:nvPr/>
          </p:nvSpPr>
          <p:spPr>
            <a:xfrm>
              <a:off x="5315312" y="2705080"/>
              <a:ext cx="2415603" cy="490837"/>
            </a:xfrm>
            <a:prstGeom prst="rect">
              <a:avLst/>
            </a:prstGeom>
            <a:solidFill>
              <a:schemeClr val="bg1"/>
            </a:solidFill>
          </p:spPr>
          <p:txBody>
            <a:bodyPr wrap="square" rtlCol="0">
              <a:spAutoFit/>
            </a:bodyPr>
            <a:lstStyle/>
            <a:p>
              <a:r>
                <a:rPr kumimoji="1" lang="ja-JP" altLang="en-US" sz="1600" dirty="0"/>
                <a:t>ホメオスタシス</a:t>
              </a:r>
            </a:p>
          </p:txBody>
        </p:sp>
        <p:cxnSp>
          <p:nvCxnSpPr>
            <p:cNvPr id="48" name="カギ線コネクタ 47"/>
            <p:cNvCxnSpPr>
              <a:stCxn id="30" idx="3"/>
              <a:endCxn id="32" idx="0"/>
            </p:cNvCxnSpPr>
            <p:nvPr/>
          </p:nvCxnSpPr>
          <p:spPr>
            <a:xfrm>
              <a:off x="3714009" y="2392613"/>
              <a:ext cx="4582042" cy="78833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5029190" y="1974026"/>
              <a:ext cx="2229935" cy="598582"/>
            </a:xfrm>
            <a:prstGeom prst="rect">
              <a:avLst/>
            </a:prstGeom>
            <a:noFill/>
          </p:spPr>
          <p:txBody>
            <a:bodyPr wrap="none" rtlCol="0">
              <a:spAutoFit/>
            </a:bodyPr>
            <a:lstStyle/>
            <a:p>
              <a:r>
                <a:rPr kumimoji="1" lang="ja-JP" altLang="en-US" sz="1600" dirty="0">
                  <a:solidFill>
                    <a:srgbClr val="FF0000"/>
                  </a:solidFill>
                </a:rPr>
                <a:t>設定値の変更</a:t>
              </a:r>
            </a:p>
          </p:txBody>
        </p:sp>
        <p:sp>
          <p:nvSpPr>
            <p:cNvPr id="46" name="角丸四角形 45"/>
            <p:cNvSpPr/>
            <p:nvPr/>
          </p:nvSpPr>
          <p:spPr>
            <a:xfrm>
              <a:off x="828304" y="1571625"/>
              <a:ext cx="8963165" cy="2962275"/>
            </a:xfrm>
            <a:prstGeom prst="roundRect">
              <a:avLst>
                <a:gd name="adj" fmla="val 779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テキスト ボックス 52"/>
            <p:cNvSpPr txBox="1"/>
            <p:nvPr/>
          </p:nvSpPr>
          <p:spPr>
            <a:xfrm>
              <a:off x="1302007" y="1341439"/>
              <a:ext cx="2113010" cy="490837"/>
            </a:xfrm>
            <a:prstGeom prst="rect">
              <a:avLst/>
            </a:prstGeom>
            <a:solidFill>
              <a:schemeClr val="bg1"/>
            </a:solidFill>
          </p:spPr>
          <p:txBody>
            <a:bodyPr wrap="square" rtlCol="0">
              <a:spAutoFit/>
            </a:bodyPr>
            <a:lstStyle/>
            <a:p>
              <a:r>
                <a:rPr lang="ja-JP" altLang="en-US" sz="1600" dirty="0"/>
                <a:t>アロスタシス</a:t>
              </a:r>
              <a:endParaRPr kumimoji="1" lang="ja-JP" altLang="en-US" sz="1600" dirty="0"/>
            </a:p>
          </p:txBody>
        </p:sp>
        <p:sp>
          <p:nvSpPr>
            <p:cNvPr id="41" name="テキスト ボックス 40"/>
            <p:cNvSpPr txBox="1"/>
            <p:nvPr/>
          </p:nvSpPr>
          <p:spPr>
            <a:xfrm>
              <a:off x="10182856" y="4393319"/>
              <a:ext cx="1906756" cy="1033914"/>
            </a:xfrm>
            <a:prstGeom prst="rect">
              <a:avLst/>
            </a:prstGeom>
            <a:noFill/>
          </p:spPr>
          <p:txBody>
            <a:bodyPr wrap="none" rtlCol="0">
              <a:spAutoFit/>
            </a:bodyPr>
            <a:lstStyle/>
            <a:p>
              <a:r>
                <a:rPr kumimoji="1" lang="ja-JP" altLang="en-US" sz="1600" dirty="0">
                  <a:solidFill>
                    <a:srgbClr val="00B050"/>
                  </a:solidFill>
                </a:rPr>
                <a:t>内受容感覚</a:t>
              </a:r>
              <a:endParaRPr kumimoji="1" lang="en-US" altLang="ja-JP" sz="1600" dirty="0">
                <a:solidFill>
                  <a:srgbClr val="00B050"/>
                </a:solidFill>
              </a:endParaRPr>
            </a:p>
            <a:p>
              <a:r>
                <a:rPr kumimoji="1" lang="ja-JP" altLang="en-US" sz="1600" dirty="0">
                  <a:solidFill>
                    <a:srgbClr val="00B050"/>
                  </a:solidFill>
                </a:rPr>
                <a:t>の予測信号</a:t>
              </a:r>
            </a:p>
          </p:txBody>
        </p:sp>
        <p:grpSp>
          <p:nvGrpSpPr>
            <p:cNvPr id="6" name="グループ化 5">
              <a:extLst>
                <a:ext uri="{FF2B5EF4-FFF2-40B4-BE49-F238E27FC236}">
                  <a16:creationId xmlns:a16="http://schemas.microsoft.com/office/drawing/2014/main" id="{DE5624EB-0E12-40A8-A5A1-882BD410AE08}"/>
                </a:ext>
              </a:extLst>
            </p:cNvPr>
            <p:cNvGrpSpPr/>
            <p:nvPr/>
          </p:nvGrpSpPr>
          <p:grpSpPr>
            <a:xfrm>
              <a:off x="10085827" y="3875890"/>
              <a:ext cx="2017820" cy="1499916"/>
              <a:chOff x="10085827" y="3875890"/>
              <a:chExt cx="2017820" cy="1499916"/>
            </a:xfrm>
          </p:grpSpPr>
          <p:sp>
            <p:nvSpPr>
              <p:cNvPr id="5" name="正方形/長方形 4">
                <a:extLst>
                  <a:ext uri="{FF2B5EF4-FFF2-40B4-BE49-F238E27FC236}">
                    <a16:creationId xmlns:a16="http://schemas.microsoft.com/office/drawing/2014/main" id="{9F79F03C-56CD-466D-9068-CD9611634444}"/>
                  </a:ext>
                </a:extLst>
              </p:cNvPr>
              <p:cNvSpPr/>
              <p:nvPr/>
            </p:nvSpPr>
            <p:spPr>
              <a:xfrm>
                <a:off x="10085827" y="4112620"/>
                <a:ext cx="2017820" cy="1263186"/>
              </a:xfrm>
              <a:prstGeom prst="rect">
                <a:avLst/>
              </a:prstGeom>
              <a:solidFill>
                <a:schemeClr val="accent4">
                  <a:alpha val="20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テキスト ボックス 3"/>
              <p:cNvSpPr txBox="1"/>
              <p:nvPr/>
            </p:nvSpPr>
            <p:spPr>
              <a:xfrm>
                <a:off x="10513878" y="3875890"/>
                <a:ext cx="1260398" cy="598583"/>
              </a:xfrm>
              <a:prstGeom prst="rect">
                <a:avLst/>
              </a:prstGeom>
              <a:noFill/>
            </p:spPr>
            <p:txBody>
              <a:bodyPr wrap="none" rtlCol="0">
                <a:spAutoFit/>
              </a:bodyPr>
              <a:lstStyle/>
              <a:p>
                <a:r>
                  <a:rPr kumimoji="1" lang="ja-JP" altLang="en-US" sz="1600" dirty="0"/>
                  <a:t>感情？</a:t>
                </a:r>
              </a:p>
            </p:txBody>
          </p:sp>
        </p:grpSp>
        <p:sp>
          <p:nvSpPr>
            <p:cNvPr id="32" name="角丸四角形 4">
              <a:extLst>
                <a:ext uri="{FF2B5EF4-FFF2-40B4-BE49-F238E27FC236}">
                  <a16:creationId xmlns:a16="http://schemas.microsoft.com/office/drawing/2014/main" id="{4B4CEBB1-7E9D-4F40-9704-1C0E1B9E969A}"/>
                </a:ext>
              </a:extLst>
            </p:cNvPr>
            <p:cNvSpPr/>
            <p:nvPr/>
          </p:nvSpPr>
          <p:spPr>
            <a:xfrm>
              <a:off x="7090051" y="3180944"/>
              <a:ext cx="2412000" cy="1080000"/>
            </a:xfrm>
            <a:prstGeom prst="roundRect">
              <a:avLst/>
            </a:prstGeom>
            <a:solidFill>
              <a:srgbClr val="D6F7FF"/>
            </a:solidFill>
            <a:ln w="19050">
              <a:solidFill>
                <a:schemeClr val="accent5"/>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内受容感覚予測（設定値）</a:t>
              </a:r>
              <a:endParaRPr lang="en-US" altLang="ja-JP" sz="1400" dirty="0">
                <a:solidFill>
                  <a:schemeClr val="tx1"/>
                </a:solidFill>
              </a:endParaRPr>
            </a:p>
          </p:txBody>
        </p:sp>
        <p:sp>
          <p:nvSpPr>
            <p:cNvPr id="30" name="角丸四角形 4">
              <a:extLst>
                <a:ext uri="{FF2B5EF4-FFF2-40B4-BE49-F238E27FC236}">
                  <a16:creationId xmlns:a16="http://schemas.microsoft.com/office/drawing/2014/main" id="{EFCC1B71-BB98-4040-A183-4874217E5917}"/>
                </a:ext>
              </a:extLst>
            </p:cNvPr>
            <p:cNvSpPr/>
            <p:nvPr/>
          </p:nvSpPr>
          <p:spPr>
            <a:xfrm>
              <a:off x="1302009" y="1852613"/>
              <a:ext cx="2412000" cy="1080000"/>
            </a:xfrm>
            <a:prstGeom prst="roundRect">
              <a:avLst/>
            </a:prstGeom>
            <a:solidFill>
              <a:srgbClr val="FFD9FF"/>
            </a:solidFill>
            <a:ln w="19050">
              <a:solidFill>
                <a:srgbClr val="D60093"/>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外界環境</a:t>
              </a:r>
            </a:p>
          </p:txBody>
        </p:sp>
        <p:sp>
          <p:nvSpPr>
            <p:cNvPr id="37" name="角丸四角形 4">
              <a:extLst>
                <a:ext uri="{FF2B5EF4-FFF2-40B4-BE49-F238E27FC236}">
                  <a16:creationId xmlns:a16="http://schemas.microsoft.com/office/drawing/2014/main" id="{EFCC1B71-BB98-4040-A183-4874217E5917}"/>
                </a:ext>
              </a:extLst>
            </p:cNvPr>
            <p:cNvSpPr/>
            <p:nvPr/>
          </p:nvSpPr>
          <p:spPr>
            <a:xfrm>
              <a:off x="1304701" y="3199537"/>
              <a:ext cx="2412000" cy="1080000"/>
            </a:xfrm>
            <a:prstGeom prst="roundRect">
              <a:avLst/>
            </a:prstGeom>
            <a:solidFill>
              <a:schemeClr val="accent4">
                <a:lumMod val="20000"/>
                <a:lumOff val="80000"/>
              </a:schemeClr>
            </a:solidFill>
            <a:ln w="19050">
              <a:solidFill>
                <a:schemeClr val="accent4">
                  <a:lumMod val="75000"/>
                </a:schemeClr>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認知的目標</a:t>
              </a:r>
              <a:endParaRPr kumimoji="1" lang="ja-JP" altLang="en-US" sz="1600" dirty="0">
                <a:solidFill>
                  <a:schemeClr val="tx1"/>
                </a:solidFill>
              </a:endParaRPr>
            </a:p>
          </p:txBody>
        </p:sp>
      </p:grpSp>
    </p:spTree>
    <p:extLst>
      <p:ext uri="{BB962C8B-B14F-4D97-AF65-F5344CB8AC3E}">
        <p14:creationId xmlns:p14="http://schemas.microsoft.com/office/powerpoint/2010/main" val="70014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BA609-B7FD-4BC2-8A11-6880A60B1E87}"/>
              </a:ext>
            </a:extLst>
          </p:cNvPr>
          <p:cNvSpPr>
            <a:spLocks noGrp="1"/>
          </p:cNvSpPr>
          <p:nvPr>
            <p:ph type="title"/>
          </p:nvPr>
        </p:nvSpPr>
        <p:spPr/>
        <p:txBody>
          <a:bodyPr/>
          <a:lstStyle/>
          <a:p>
            <a:r>
              <a:rPr kumimoji="1" lang="ja-JP" altLang="en-US" dirty="0"/>
              <a:t>内受容感覚の知覚</a:t>
            </a:r>
          </a:p>
        </p:txBody>
      </p:sp>
      <p:pic>
        <p:nvPicPr>
          <p:cNvPr id="4" name="図 3">
            <a:extLst>
              <a:ext uri="{FF2B5EF4-FFF2-40B4-BE49-F238E27FC236}">
                <a16:creationId xmlns:a16="http://schemas.microsoft.com/office/drawing/2014/main" id="{D618F838-281E-458B-83A6-EA192DE341CF}"/>
              </a:ext>
            </a:extLst>
          </p:cNvPr>
          <p:cNvPicPr>
            <a:picLocks noChangeAspect="1"/>
          </p:cNvPicPr>
          <p:nvPr/>
        </p:nvPicPr>
        <p:blipFill>
          <a:blip r:embed="rId2"/>
          <a:stretch>
            <a:fillRect/>
          </a:stretch>
        </p:blipFill>
        <p:spPr>
          <a:xfrm>
            <a:off x="914100" y="2619712"/>
            <a:ext cx="5159176" cy="2287117"/>
          </a:xfrm>
          <a:prstGeom prst="rect">
            <a:avLst/>
          </a:prstGeom>
        </p:spPr>
      </p:pic>
      <p:pic>
        <p:nvPicPr>
          <p:cNvPr id="6" name="図 5">
            <a:extLst>
              <a:ext uri="{FF2B5EF4-FFF2-40B4-BE49-F238E27FC236}">
                <a16:creationId xmlns:a16="http://schemas.microsoft.com/office/drawing/2014/main" id="{55E50804-47C2-4305-9F05-2A2F27E2BA3D}"/>
              </a:ext>
            </a:extLst>
          </p:cNvPr>
          <p:cNvPicPr>
            <a:picLocks noChangeAspect="1"/>
          </p:cNvPicPr>
          <p:nvPr/>
        </p:nvPicPr>
        <p:blipFill>
          <a:blip r:embed="rId3"/>
          <a:stretch>
            <a:fillRect/>
          </a:stretch>
        </p:blipFill>
        <p:spPr>
          <a:xfrm>
            <a:off x="6404006" y="1682046"/>
            <a:ext cx="5285749" cy="3944673"/>
          </a:xfrm>
          <a:prstGeom prst="rect">
            <a:avLst/>
          </a:prstGeom>
        </p:spPr>
      </p:pic>
      <p:sp>
        <p:nvSpPr>
          <p:cNvPr id="7" name="テキスト ボックス 6">
            <a:extLst>
              <a:ext uri="{FF2B5EF4-FFF2-40B4-BE49-F238E27FC236}">
                <a16:creationId xmlns:a16="http://schemas.microsoft.com/office/drawing/2014/main" id="{DEE77FF6-8792-4AB8-8166-E2659D2CA847}"/>
              </a:ext>
            </a:extLst>
          </p:cNvPr>
          <p:cNvSpPr txBox="1"/>
          <p:nvPr/>
        </p:nvSpPr>
        <p:spPr>
          <a:xfrm>
            <a:off x="9212268" y="5626719"/>
            <a:ext cx="2553904" cy="338554"/>
          </a:xfrm>
          <a:prstGeom prst="rect">
            <a:avLst/>
          </a:prstGeom>
          <a:noFill/>
        </p:spPr>
        <p:txBody>
          <a:bodyPr wrap="none" rtlCol="0">
            <a:spAutoFit/>
          </a:bodyPr>
          <a:lstStyle/>
          <a:p>
            <a:r>
              <a:rPr kumimoji="1" lang="en-US" altLang="ja-JP" sz="1600" dirty="0"/>
              <a:t>Barrett &amp; Simmons, 2015</a:t>
            </a:r>
            <a:endParaRPr kumimoji="1" lang="ja-JP" altLang="en-US" sz="1600" dirty="0"/>
          </a:p>
        </p:txBody>
      </p:sp>
      <p:sp>
        <p:nvSpPr>
          <p:cNvPr id="8" name="テキスト ボックス 7">
            <a:extLst>
              <a:ext uri="{FF2B5EF4-FFF2-40B4-BE49-F238E27FC236}">
                <a16:creationId xmlns:a16="http://schemas.microsoft.com/office/drawing/2014/main" id="{A23C7DCD-C082-45CC-9575-DB1E0B233DB9}"/>
              </a:ext>
            </a:extLst>
          </p:cNvPr>
          <p:cNvSpPr txBox="1"/>
          <p:nvPr/>
        </p:nvSpPr>
        <p:spPr>
          <a:xfrm>
            <a:off x="4463462" y="4961901"/>
            <a:ext cx="1184940" cy="338554"/>
          </a:xfrm>
          <a:prstGeom prst="rect">
            <a:avLst/>
          </a:prstGeom>
          <a:noFill/>
        </p:spPr>
        <p:txBody>
          <a:bodyPr wrap="none" rtlCol="0">
            <a:spAutoFit/>
          </a:bodyPr>
          <a:lstStyle/>
          <a:p>
            <a:r>
              <a:rPr kumimoji="1" lang="en-US" altLang="ja-JP" sz="1600" dirty="0"/>
              <a:t>Seth, 2013</a:t>
            </a:r>
            <a:endParaRPr kumimoji="1" lang="ja-JP" altLang="en-US" sz="1600" dirty="0"/>
          </a:p>
        </p:txBody>
      </p:sp>
      <p:sp>
        <p:nvSpPr>
          <p:cNvPr id="3" name="スライド番号プレースホルダー 2">
            <a:extLst>
              <a:ext uri="{FF2B5EF4-FFF2-40B4-BE49-F238E27FC236}">
                <a16:creationId xmlns:a16="http://schemas.microsoft.com/office/drawing/2014/main" id="{EA3CC359-D3A5-4ED6-9311-C6E866575FA1}"/>
              </a:ext>
            </a:extLst>
          </p:cNvPr>
          <p:cNvSpPr>
            <a:spLocks noGrp="1"/>
          </p:cNvSpPr>
          <p:nvPr>
            <p:ph type="sldNum" sz="quarter" idx="12"/>
          </p:nvPr>
        </p:nvSpPr>
        <p:spPr/>
        <p:txBody>
          <a:bodyPr/>
          <a:lstStyle/>
          <a:p>
            <a:fld id="{0872464F-87BA-4FF8-A704-92B72BD741BD}" type="slidenum">
              <a:rPr kumimoji="1" lang="ja-JP" altLang="en-US" smtClean="0"/>
              <a:t>14</a:t>
            </a:fld>
            <a:endParaRPr kumimoji="1" lang="ja-JP" altLang="en-US"/>
          </a:p>
        </p:txBody>
      </p:sp>
    </p:spTree>
    <p:extLst>
      <p:ext uri="{BB962C8B-B14F-4D97-AF65-F5344CB8AC3E}">
        <p14:creationId xmlns:p14="http://schemas.microsoft.com/office/powerpoint/2010/main" val="148595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descr="テキスト, 地図 が含まれている画像&#10;&#10;自動的に生成された説明">
            <a:extLst>
              <a:ext uri="{FF2B5EF4-FFF2-40B4-BE49-F238E27FC236}">
                <a16:creationId xmlns:a16="http://schemas.microsoft.com/office/drawing/2014/main" id="{7E84CAA2-AB31-4AC4-AC52-C8DA36D41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885" y="3725003"/>
            <a:ext cx="3086193" cy="3063958"/>
          </a:xfrm>
          <a:prstGeom prst="rect">
            <a:avLst/>
          </a:prstGeom>
        </p:spPr>
      </p:pic>
      <p:graphicFrame>
        <p:nvGraphicFramePr>
          <p:cNvPr id="21" name="グラフ 20">
            <a:extLst>
              <a:ext uri="{FF2B5EF4-FFF2-40B4-BE49-F238E27FC236}">
                <a16:creationId xmlns:a16="http://schemas.microsoft.com/office/drawing/2014/main" id="{48E68BD3-953D-4D85-A36F-75B5FE30B215}"/>
              </a:ext>
            </a:extLst>
          </p:cNvPr>
          <p:cNvGraphicFramePr>
            <a:graphicFrameLocks/>
          </p:cNvGraphicFramePr>
          <p:nvPr/>
        </p:nvGraphicFramePr>
        <p:xfrm>
          <a:off x="220003" y="5873970"/>
          <a:ext cx="2088000" cy="6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グラフ 21">
            <a:extLst>
              <a:ext uri="{FF2B5EF4-FFF2-40B4-BE49-F238E27FC236}">
                <a16:creationId xmlns:a16="http://schemas.microsoft.com/office/drawing/2014/main" id="{30E132FE-AB33-417D-9A9C-7682FF3019A6}"/>
              </a:ext>
            </a:extLst>
          </p:cNvPr>
          <p:cNvGraphicFramePr>
            <a:graphicFrameLocks/>
          </p:cNvGraphicFramePr>
          <p:nvPr/>
        </p:nvGraphicFramePr>
        <p:xfrm>
          <a:off x="220003" y="5207759"/>
          <a:ext cx="2088000" cy="648000"/>
        </p:xfrm>
        <a:graphic>
          <a:graphicData uri="http://schemas.openxmlformats.org/drawingml/2006/chart">
            <c:chart xmlns:c="http://schemas.openxmlformats.org/drawingml/2006/chart" xmlns:r="http://schemas.openxmlformats.org/officeDocument/2006/relationships" r:id="rId4"/>
          </a:graphicData>
        </a:graphic>
      </p:graphicFrame>
      <p:sp>
        <p:nvSpPr>
          <p:cNvPr id="23" name="テキスト ボックス 22">
            <a:extLst>
              <a:ext uri="{FF2B5EF4-FFF2-40B4-BE49-F238E27FC236}">
                <a16:creationId xmlns:a16="http://schemas.microsoft.com/office/drawing/2014/main" id="{5F03B495-1AB2-4029-A5FB-4118F79146D1}"/>
              </a:ext>
            </a:extLst>
          </p:cNvPr>
          <p:cNvSpPr txBox="1"/>
          <p:nvPr/>
        </p:nvSpPr>
        <p:spPr>
          <a:xfrm>
            <a:off x="713211" y="5105393"/>
            <a:ext cx="1101584" cy="261610"/>
          </a:xfrm>
          <a:prstGeom prst="rect">
            <a:avLst/>
          </a:prstGeom>
          <a:noFill/>
        </p:spPr>
        <p:txBody>
          <a:bodyPr wrap="none" rtlCol="0">
            <a:spAutoFit/>
          </a:bodyPr>
          <a:lstStyle/>
          <a:p>
            <a:r>
              <a:rPr lang="ja-JP" altLang="en-US" sz="1100" dirty="0"/>
              <a:t>遅れ </a:t>
            </a:r>
            <a:r>
              <a:rPr kumimoji="1" lang="en-US" altLang="ja-JP" sz="1100" dirty="0"/>
              <a:t>0ms </a:t>
            </a:r>
            <a:r>
              <a:rPr kumimoji="1" lang="ja-JP" altLang="en-US" sz="1100" dirty="0"/>
              <a:t>条件</a:t>
            </a:r>
          </a:p>
        </p:txBody>
      </p:sp>
      <p:sp>
        <p:nvSpPr>
          <p:cNvPr id="24" name="テキスト ボックス 23">
            <a:extLst>
              <a:ext uri="{FF2B5EF4-FFF2-40B4-BE49-F238E27FC236}">
                <a16:creationId xmlns:a16="http://schemas.microsoft.com/office/drawing/2014/main" id="{1BE5C578-FA62-43C4-963B-2A4E0D915DD7}"/>
              </a:ext>
            </a:extLst>
          </p:cNvPr>
          <p:cNvSpPr txBox="1"/>
          <p:nvPr/>
        </p:nvSpPr>
        <p:spPr>
          <a:xfrm>
            <a:off x="634664" y="5771604"/>
            <a:ext cx="1258678" cy="261610"/>
          </a:xfrm>
          <a:prstGeom prst="rect">
            <a:avLst/>
          </a:prstGeom>
          <a:noFill/>
        </p:spPr>
        <p:txBody>
          <a:bodyPr wrap="none" rtlCol="0">
            <a:spAutoFit/>
          </a:bodyPr>
          <a:lstStyle/>
          <a:p>
            <a:r>
              <a:rPr lang="ja-JP" altLang="en-US" sz="1100" dirty="0"/>
              <a:t>遅れ </a:t>
            </a:r>
            <a:r>
              <a:rPr lang="en-US" altLang="ja-JP" sz="1100" dirty="0"/>
              <a:t>450</a:t>
            </a:r>
            <a:r>
              <a:rPr kumimoji="1" lang="en-US" altLang="ja-JP" sz="1100" dirty="0"/>
              <a:t>ms </a:t>
            </a:r>
            <a:r>
              <a:rPr kumimoji="1" lang="ja-JP" altLang="en-US" sz="1100" dirty="0"/>
              <a:t>条件</a:t>
            </a:r>
          </a:p>
        </p:txBody>
      </p:sp>
      <p:sp>
        <p:nvSpPr>
          <p:cNvPr id="109" name="コンテンツ プレースホルダー 2">
            <a:extLst>
              <a:ext uri="{FF2B5EF4-FFF2-40B4-BE49-F238E27FC236}">
                <a16:creationId xmlns:a16="http://schemas.microsoft.com/office/drawing/2014/main" id="{5B211848-0874-46EA-83EF-6F982C9C6D11}"/>
              </a:ext>
            </a:extLst>
          </p:cNvPr>
          <p:cNvSpPr txBox="1">
            <a:spLocks/>
          </p:cNvSpPr>
          <p:nvPr/>
        </p:nvSpPr>
        <p:spPr>
          <a:xfrm>
            <a:off x="54591" y="3815971"/>
            <a:ext cx="2310757" cy="11009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400" u="sng" dirty="0"/>
              <a:t>心拍弁別課題</a:t>
            </a:r>
            <a:endParaRPr lang="en-US" altLang="ja-JP" sz="1400" u="sng" dirty="0"/>
          </a:p>
          <a:p>
            <a:pPr marL="446088" lvl="1" indent="-138113"/>
            <a:r>
              <a:rPr lang="ja-JP" altLang="en-US" sz="1200" dirty="0"/>
              <a:t>音刺激のタイミングが自身の心拍と一致しているか二択応答</a:t>
            </a:r>
          </a:p>
          <a:p>
            <a:pPr marL="446088" lvl="1" indent="-138113"/>
            <a:r>
              <a:rPr lang="ja-JP" altLang="en-US" sz="1200" dirty="0"/>
              <a:t>遅れ</a:t>
            </a:r>
            <a:r>
              <a:rPr lang="en-US" altLang="ja-JP" sz="1200" dirty="0"/>
              <a:t>:0, 150, 300, 450ms</a:t>
            </a:r>
          </a:p>
        </p:txBody>
      </p:sp>
      <p:grpSp>
        <p:nvGrpSpPr>
          <p:cNvPr id="111" name="グループ化 110">
            <a:extLst>
              <a:ext uri="{FF2B5EF4-FFF2-40B4-BE49-F238E27FC236}">
                <a16:creationId xmlns:a16="http://schemas.microsoft.com/office/drawing/2014/main" id="{7FD638A8-C38D-47D8-9564-3E28F4A2027B}"/>
              </a:ext>
            </a:extLst>
          </p:cNvPr>
          <p:cNvGrpSpPr/>
          <p:nvPr/>
        </p:nvGrpSpPr>
        <p:grpSpPr>
          <a:xfrm>
            <a:off x="198399" y="82427"/>
            <a:ext cx="5178655" cy="3537480"/>
            <a:chOff x="233737" y="409313"/>
            <a:chExt cx="5178655" cy="3537480"/>
          </a:xfrm>
        </p:grpSpPr>
        <p:pic>
          <p:nvPicPr>
            <p:cNvPr id="84" name="図 83">
              <a:extLst>
                <a:ext uri="{FF2B5EF4-FFF2-40B4-BE49-F238E27FC236}">
                  <a16:creationId xmlns:a16="http://schemas.microsoft.com/office/drawing/2014/main" id="{F48E160E-071E-43A0-8154-6C885DF71577}"/>
                </a:ext>
              </a:extLst>
            </p:cNvPr>
            <p:cNvPicPr>
              <a:picLocks noChangeAspect="1"/>
            </p:cNvPicPr>
            <p:nvPr/>
          </p:nvPicPr>
          <p:blipFill>
            <a:blip r:embed="rId5"/>
            <a:stretch>
              <a:fillRect/>
            </a:stretch>
          </p:blipFill>
          <p:spPr>
            <a:xfrm>
              <a:off x="3331808" y="1249694"/>
              <a:ext cx="1769637" cy="1534042"/>
            </a:xfrm>
            <a:prstGeom prst="rect">
              <a:avLst/>
            </a:prstGeom>
          </p:spPr>
        </p:pic>
        <p:grpSp>
          <p:nvGrpSpPr>
            <p:cNvPr id="85" name="グループ化 84">
              <a:extLst>
                <a:ext uri="{FF2B5EF4-FFF2-40B4-BE49-F238E27FC236}">
                  <a16:creationId xmlns:a16="http://schemas.microsoft.com/office/drawing/2014/main" id="{8C85FED0-2439-4708-B68F-01737B78D2A1}"/>
                </a:ext>
              </a:extLst>
            </p:cNvPr>
            <p:cNvGrpSpPr/>
            <p:nvPr/>
          </p:nvGrpSpPr>
          <p:grpSpPr>
            <a:xfrm>
              <a:off x="233737" y="901489"/>
              <a:ext cx="3045727" cy="2972289"/>
              <a:chOff x="264646" y="2227485"/>
              <a:chExt cx="3794545" cy="3703053"/>
            </a:xfrm>
          </p:grpSpPr>
          <p:grpSp>
            <p:nvGrpSpPr>
              <p:cNvPr id="90" name="グループ化 89">
                <a:extLst>
                  <a:ext uri="{FF2B5EF4-FFF2-40B4-BE49-F238E27FC236}">
                    <a16:creationId xmlns:a16="http://schemas.microsoft.com/office/drawing/2014/main" id="{A0CAC849-36DD-405B-BE65-6E1F170594D9}"/>
                  </a:ext>
                </a:extLst>
              </p:cNvPr>
              <p:cNvGrpSpPr/>
              <p:nvPr/>
            </p:nvGrpSpPr>
            <p:grpSpPr>
              <a:xfrm>
                <a:off x="988435" y="2227485"/>
                <a:ext cx="2438400" cy="1371599"/>
                <a:chOff x="1580616" y="2373570"/>
                <a:chExt cx="2438400" cy="1371599"/>
              </a:xfrm>
            </p:grpSpPr>
            <p:sp>
              <p:nvSpPr>
                <p:cNvPr id="107" name="正方形/長方形 106">
                  <a:extLst>
                    <a:ext uri="{FF2B5EF4-FFF2-40B4-BE49-F238E27FC236}">
                      <a16:creationId xmlns:a16="http://schemas.microsoft.com/office/drawing/2014/main" id="{71F84804-0919-432C-9EDD-EAC62CD51799}"/>
                    </a:ext>
                  </a:extLst>
                </p:cNvPr>
                <p:cNvSpPr/>
                <p:nvPr/>
              </p:nvSpPr>
              <p:spPr>
                <a:xfrm>
                  <a:off x="1580616" y="2373570"/>
                  <a:ext cx="2438400" cy="1371599"/>
                </a:xfrm>
                <a:prstGeom prst="rect">
                  <a:avLst/>
                </a:prstGeom>
                <a:solidFill>
                  <a:srgbClr val="8080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テキスト ボックス 107">
                  <a:extLst>
                    <a:ext uri="{FF2B5EF4-FFF2-40B4-BE49-F238E27FC236}">
                      <a16:creationId xmlns:a16="http://schemas.microsoft.com/office/drawing/2014/main" id="{BDBDAAC0-BC32-4AB2-BAF8-4D3DD68AA1C0}"/>
                    </a:ext>
                  </a:extLst>
                </p:cNvPr>
                <p:cNvSpPr txBox="1"/>
                <p:nvPr/>
              </p:nvSpPr>
              <p:spPr>
                <a:xfrm>
                  <a:off x="2541988" y="2771785"/>
                  <a:ext cx="515656" cy="575170"/>
                </a:xfrm>
                <a:prstGeom prst="rect">
                  <a:avLst/>
                </a:prstGeom>
                <a:noFill/>
              </p:spPr>
              <p:txBody>
                <a:bodyPr wrap="none" rtlCol="0">
                  <a:spAutoFit/>
                </a:bodyPr>
                <a:lstStyle/>
                <a:p>
                  <a:pPr algn="ctr"/>
                  <a:r>
                    <a:rPr kumimoji="1" lang="en-US" altLang="ja-JP" sz="2400" b="1" dirty="0">
                      <a:solidFill>
                        <a:srgbClr val="FF0000"/>
                      </a:solidFill>
                    </a:rPr>
                    <a:t>+</a:t>
                  </a:r>
                  <a:endParaRPr kumimoji="1" lang="ja-JP" altLang="en-US" sz="2400" b="1" dirty="0">
                    <a:solidFill>
                      <a:srgbClr val="FF0000"/>
                    </a:solidFill>
                  </a:endParaRPr>
                </a:p>
              </p:txBody>
            </p:sp>
          </p:grpSp>
          <p:grpSp>
            <p:nvGrpSpPr>
              <p:cNvPr id="91" name="グループ化 90">
                <a:extLst>
                  <a:ext uri="{FF2B5EF4-FFF2-40B4-BE49-F238E27FC236}">
                    <a16:creationId xmlns:a16="http://schemas.microsoft.com/office/drawing/2014/main" id="{40D0AAE5-04EB-45A2-913E-51E0AAAB21E4}"/>
                  </a:ext>
                </a:extLst>
              </p:cNvPr>
              <p:cNvGrpSpPr/>
              <p:nvPr/>
            </p:nvGrpSpPr>
            <p:grpSpPr>
              <a:xfrm>
                <a:off x="1240866" y="3247979"/>
                <a:ext cx="2572797" cy="1371599"/>
                <a:chOff x="5677881" y="939500"/>
                <a:chExt cx="2572797" cy="1371599"/>
              </a:xfrm>
            </p:grpSpPr>
            <p:sp>
              <p:nvSpPr>
                <p:cNvPr id="97" name="正方形/長方形 96">
                  <a:extLst>
                    <a:ext uri="{FF2B5EF4-FFF2-40B4-BE49-F238E27FC236}">
                      <a16:creationId xmlns:a16="http://schemas.microsoft.com/office/drawing/2014/main" id="{2231E7EA-59A6-4E76-A8FF-A8C223B654C8}"/>
                    </a:ext>
                  </a:extLst>
                </p:cNvPr>
                <p:cNvSpPr/>
                <p:nvPr/>
              </p:nvSpPr>
              <p:spPr>
                <a:xfrm>
                  <a:off x="5741628" y="939500"/>
                  <a:ext cx="2438400" cy="1371599"/>
                </a:xfrm>
                <a:prstGeom prst="rect">
                  <a:avLst/>
                </a:prstGeom>
                <a:solidFill>
                  <a:srgbClr val="8080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テキスト ボックス 97">
                  <a:extLst>
                    <a:ext uri="{FF2B5EF4-FFF2-40B4-BE49-F238E27FC236}">
                      <a16:creationId xmlns:a16="http://schemas.microsoft.com/office/drawing/2014/main" id="{B777DD5C-7B9A-4B7D-AF5D-E47D7237BE4A}"/>
                    </a:ext>
                  </a:extLst>
                </p:cNvPr>
                <p:cNvSpPr txBox="1"/>
                <p:nvPr/>
              </p:nvSpPr>
              <p:spPr>
                <a:xfrm>
                  <a:off x="7381532" y="1793449"/>
                  <a:ext cx="869146" cy="306757"/>
                </a:xfrm>
                <a:prstGeom prst="rect">
                  <a:avLst/>
                </a:prstGeom>
                <a:noFill/>
              </p:spPr>
              <p:txBody>
                <a:bodyPr wrap="none" rtlCol="0">
                  <a:spAutoFit/>
                </a:bodyPr>
                <a:lstStyle/>
                <a:p>
                  <a:pPr algn="ctr"/>
                  <a:r>
                    <a:rPr kumimoji="1" lang="ja-JP" altLang="en-US" sz="1000" dirty="0">
                      <a:solidFill>
                        <a:schemeClr val="bg1"/>
                      </a:solidFill>
                    </a:rPr>
                    <a:t>感動した</a:t>
                  </a:r>
                </a:p>
              </p:txBody>
            </p:sp>
            <p:sp>
              <p:nvSpPr>
                <p:cNvPr id="99" name="テキスト ボックス 98">
                  <a:extLst>
                    <a:ext uri="{FF2B5EF4-FFF2-40B4-BE49-F238E27FC236}">
                      <a16:creationId xmlns:a16="http://schemas.microsoft.com/office/drawing/2014/main" id="{BA6AC3A5-AE7F-4D77-8DD6-3399F6D70276}"/>
                    </a:ext>
                  </a:extLst>
                </p:cNvPr>
                <p:cNvSpPr txBox="1"/>
                <p:nvPr/>
              </p:nvSpPr>
              <p:spPr>
                <a:xfrm>
                  <a:off x="5677881" y="1781500"/>
                  <a:ext cx="1028915" cy="306757"/>
                </a:xfrm>
                <a:prstGeom prst="rect">
                  <a:avLst/>
                </a:prstGeom>
                <a:noFill/>
              </p:spPr>
              <p:txBody>
                <a:bodyPr wrap="none" rtlCol="0">
                  <a:spAutoFit/>
                </a:bodyPr>
                <a:lstStyle/>
                <a:p>
                  <a:pPr algn="ctr"/>
                  <a:r>
                    <a:rPr kumimoji="1" lang="ja-JP" altLang="en-US" sz="1000" dirty="0">
                      <a:solidFill>
                        <a:schemeClr val="bg1"/>
                      </a:solidFill>
                    </a:rPr>
                    <a:t>感動しない</a:t>
                  </a:r>
                </a:p>
              </p:txBody>
            </p:sp>
            <p:grpSp>
              <p:nvGrpSpPr>
                <p:cNvPr id="100" name="グループ化 99">
                  <a:extLst>
                    <a:ext uri="{FF2B5EF4-FFF2-40B4-BE49-F238E27FC236}">
                      <a16:creationId xmlns:a16="http://schemas.microsoft.com/office/drawing/2014/main" id="{B8449222-A86D-49B1-A543-6F8FC3EE3596}"/>
                    </a:ext>
                  </a:extLst>
                </p:cNvPr>
                <p:cNvGrpSpPr/>
                <p:nvPr/>
              </p:nvGrpSpPr>
              <p:grpSpPr>
                <a:xfrm>
                  <a:off x="5959342" y="1478892"/>
                  <a:ext cx="2002972" cy="265611"/>
                  <a:chOff x="5959342" y="1531144"/>
                  <a:chExt cx="2002972" cy="265611"/>
                </a:xfrm>
              </p:grpSpPr>
              <p:cxnSp>
                <p:nvCxnSpPr>
                  <p:cNvPr id="102" name="直線コネクタ 101">
                    <a:extLst>
                      <a:ext uri="{FF2B5EF4-FFF2-40B4-BE49-F238E27FC236}">
                        <a16:creationId xmlns:a16="http://schemas.microsoft.com/office/drawing/2014/main" id="{EE746480-52D6-4C72-94B5-FDBB27A18978}"/>
                      </a:ext>
                    </a:extLst>
                  </p:cNvPr>
                  <p:cNvCxnSpPr/>
                  <p:nvPr/>
                </p:nvCxnSpPr>
                <p:spPr>
                  <a:xfrm>
                    <a:off x="5959342" y="1663949"/>
                    <a:ext cx="20029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69014B7-918A-4626-90BF-8C633C0EC5D1}"/>
                      </a:ext>
                    </a:extLst>
                  </p:cNvPr>
                  <p:cNvCxnSpPr/>
                  <p:nvPr/>
                </p:nvCxnSpPr>
                <p:spPr>
                  <a:xfrm>
                    <a:off x="7962314" y="1531144"/>
                    <a:ext cx="0" cy="2656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EB89A4EA-6DF3-486A-B216-55A8071F7849}"/>
                      </a:ext>
                    </a:extLst>
                  </p:cNvPr>
                  <p:cNvCxnSpPr/>
                  <p:nvPr/>
                </p:nvCxnSpPr>
                <p:spPr>
                  <a:xfrm>
                    <a:off x="5959342" y="1531144"/>
                    <a:ext cx="0" cy="2656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8FCA689-87A5-4253-A57B-3DA6B50EF6E8}"/>
                      </a:ext>
                    </a:extLst>
                  </p:cNvPr>
                  <p:cNvCxnSpPr/>
                  <p:nvPr/>
                </p:nvCxnSpPr>
                <p:spPr>
                  <a:xfrm>
                    <a:off x="6960828" y="1531144"/>
                    <a:ext cx="0" cy="2656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二等辺三角形 105">
                    <a:extLst>
                      <a:ext uri="{FF2B5EF4-FFF2-40B4-BE49-F238E27FC236}">
                        <a16:creationId xmlns:a16="http://schemas.microsoft.com/office/drawing/2014/main" id="{44A1ED39-D9F6-4B70-8BE2-98154914B9D6}"/>
                      </a:ext>
                    </a:extLst>
                  </p:cNvPr>
                  <p:cNvSpPr/>
                  <p:nvPr/>
                </p:nvSpPr>
                <p:spPr>
                  <a:xfrm flipV="1">
                    <a:off x="6585923" y="1532709"/>
                    <a:ext cx="148484" cy="1172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1" name="テキスト ボックス 100">
                  <a:extLst>
                    <a:ext uri="{FF2B5EF4-FFF2-40B4-BE49-F238E27FC236}">
                      <a16:creationId xmlns:a16="http://schemas.microsoft.com/office/drawing/2014/main" id="{F3357CDA-CF7A-4D3D-AC8D-EF011BBDA054}"/>
                    </a:ext>
                  </a:extLst>
                </p:cNvPr>
                <p:cNvSpPr txBox="1"/>
                <p:nvPr/>
              </p:nvSpPr>
              <p:spPr>
                <a:xfrm>
                  <a:off x="6606141" y="1178712"/>
                  <a:ext cx="709376" cy="306757"/>
                </a:xfrm>
                <a:prstGeom prst="rect">
                  <a:avLst/>
                </a:prstGeom>
                <a:noFill/>
              </p:spPr>
              <p:txBody>
                <a:bodyPr wrap="none" rtlCol="0">
                  <a:spAutoFit/>
                </a:bodyPr>
                <a:lstStyle/>
                <a:p>
                  <a:pPr algn="ctr"/>
                  <a:r>
                    <a:rPr kumimoji="1" lang="ja-JP" altLang="en-US" sz="1000" dirty="0">
                      <a:solidFill>
                        <a:schemeClr val="bg1"/>
                      </a:solidFill>
                    </a:rPr>
                    <a:t>感動度</a:t>
                  </a:r>
                </a:p>
              </p:txBody>
            </p:sp>
          </p:grpSp>
          <p:grpSp>
            <p:nvGrpSpPr>
              <p:cNvPr id="92" name="グループ化 91">
                <a:extLst>
                  <a:ext uri="{FF2B5EF4-FFF2-40B4-BE49-F238E27FC236}">
                    <a16:creationId xmlns:a16="http://schemas.microsoft.com/office/drawing/2014/main" id="{AB2A0ABB-9ECC-4165-A094-673129558722}"/>
                  </a:ext>
                </a:extLst>
              </p:cNvPr>
              <p:cNvGrpSpPr/>
              <p:nvPr/>
            </p:nvGrpSpPr>
            <p:grpSpPr>
              <a:xfrm>
                <a:off x="1620791" y="4420263"/>
                <a:ext cx="2438400" cy="1371599"/>
                <a:chOff x="1580616" y="2373570"/>
                <a:chExt cx="2438400" cy="1371599"/>
              </a:xfrm>
            </p:grpSpPr>
            <p:sp>
              <p:nvSpPr>
                <p:cNvPr id="95" name="正方形/長方形 94">
                  <a:extLst>
                    <a:ext uri="{FF2B5EF4-FFF2-40B4-BE49-F238E27FC236}">
                      <a16:creationId xmlns:a16="http://schemas.microsoft.com/office/drawing/2014/main" id="{56A514C2-58A1-4A4E-A0EF-8910B902934C}"/>
                    </a:ext>
                  </a:extLst>
                </p:cNvPr>
                <p:cNvSpPr/>
                <p:nvPr/>
              </p:nvSpPr>
              <p:spPr>
                <a:xfrm>
                  <a:off x="1580616" y="2373570"/>
                  <a:ext cx="2438400" cy="1371599"/>
                </a:xfrm>
                <a:prstGeom prst="rect">
                  <a:avLst/>
                </a:prstGeom>
                <a:solidFill>
                  <a:srgbClr val="8080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テキスト ボックス 95">
                  <a:extLst>
                    <a:ext uri="{FF2B5EF4-FFF2-40B4-BE49-F238E27FC236}">
                      <a16:creationId xmlns:a16="http://schemas.microsoft.com/office/drawing/2014/main" id="{D8C2EBE4-124F-4BDD-A2C2-AB7B6AFBDD8C}"/>
                    </a:ext>
                  </a:extLst>
                </p:cNvPr>
                <p:cNvSpPr txBox="1"/>
                <p:nvPr/>
              </p:nvSpPr>
              <p:spPr>
                <a:xfrm>
                  <a:off x="2541988" y="2771785"/>
                  <a:ext cx="515656" cy="575170"/>
                </a:xfrm>
                <a:prstGeom prst="rect">
                  <a:avLst/>
                </a:prstGeom>
                <a:noFill/>
              </p:spPr>
              <p:txBody>
                <a:bodyPr wrap="none" rtlCol="0">
                  <a:spAutoFit/>
                </a:bodyPr>
                <a:lstStyle/>
                <a:p>
                  <a:pPr algn="ctr"/>
                  <a:r>
                    <a:rPr kumimoji="1" lang="en-US" altLang="ja-JP" sz="2400" b="1" dirty="0">
                      <a:solidFill>
                        <a:schemeClr val="bg1"/>
                      </a:solidFill>
                    </a:rPr>
                    <a:t>+</a:t>
                  </a:r>
                  <a:endParaRPr kumimoji="1" lang="ja-JP" altLang="en-US" sz="2400" b="1" dirty="0">
                    <a:solidFill>
                      <a:schemeClr val="bg1"/>
                    </a:solidFill>
                  </a:endParaRPr>
                </a:p>
              </p:txBody>
            </p:sp>
          </p:grpSp>
          <p:sp>
            <p:nvSpPr>
              <p:cNvPr id="93" name="テキスト ボックス 92">
                <a:extLst>
                  <a:ext uri="{FF2B5EF4-FFF2-40B4-BE49-F238E27FC236}">
                    <a16:creationId xmlns:a16="http://schemas.microsoft.com/office/drawing/2014/main" id="{B08FCC6C-A451-4325-B97C-6A34BCE0136C}"/>
                  </a:ext>
                </a:extLst>
              </p:cNvPr>
              <p:cNvSpPr txBox="1"/>
              <p:nvPr/>
            </p:nvSpPr>
            <p:spPr>
              <a:xfrm>
                <a:off x="264646" y="2284163"/>
                <a:ext cx="815223" cy="421791"/>
              </a:xfrm>
              <a:prstGeom prst="rect">
                <a:avLst/>
              </a:prstGeom>
              <a:noFill/>
            </p:spPr>
            <p:txBody>
              <a:bodyPr wrap="none" rtlCol="0">
                <a:spAutoFit/>
              </a:bodyPr>
              <a:lstStyle/>
              <a:p>
                <a:pPr algn="ctr"/>
                <a:r>
                  <a:rPr lang="ja-JP" altLang="en-US" sz="1600" dirty="0"/>
                  <a:t>♫ </a:t>
                </a:r>
                <a:r>
                  <a:rPr kumimoji="1" lang="ja-JP" altLang="en-US" sz="1600" dirty="0"/>
                  <a:t>♪</a:t>
                </a:r>
              </a:p>
            </p:txBody>
          </p:sp>
          <p:cxnSp>
            <p:nvCxnSpPr>
              <p:cNvPr id="94" name="直線矢印コネクタ 93">
                <a:extLst>
                  <a:ext uri="{FF2B5EF4-FFF2-40B4-BE49-F238E27FC236}">
                    <a16:creationId xmlns:a16="http://schemas.microsoft.com/office/drawing/2014/main" id="{8F7BABCB-D812-47E0-AB11-B679DCD100AC}"/>
                  </a:ext>
                </a:extLst>
              </p:cNvPr>
              <p:cNvCxnSpPr>
                <a:cxnSpLocks/>
              </p:cNvCxnSpPr>
              <p:nvPr/>
            </p:nvCxnSpPr>
            <p:spPr>
              <a:xfrm>
                <a:off x="520842" y="3361510"/>
                <a:ext cx="725209" cy="25690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8A512076-9284-4F65-8CB6-8C141513CDDF}"/>
                </a:ext>
              </a:extLst>
            </p:cNvPr>
            <p:cNvSpPr txBox="1"/>
            <p:nvPr/>
          </p:nvSpPr>
          <p:spPr>
            <a:xfrm>
              <a:off x="2973760" y="418697"/>
              <a:ext cx="2438632" cy="830997"/>
            </a:xfrm>
            <a:prstGeom prst="rect">
              <a:avLst/>
            </a:prstGeom>
            <a:noFill/>
          </p:spPr>
          <p:txBody>
            <a:bodyPr wrap="square" rtlCol="0">
              <a:spAutoFit/>
            </a:bodyPr>
            <a:lstStyle/>
            <a:p>
              <a:r>
                <a:rPr kumimoji="1" lang="ja-JP" altLang="en-US" sz="1200" dirty="0"/>
                <a:t>音楽刺激</a:t>
              </a:r>
              <a:endParaRPr kumimoji="1" lang="en-US" altLang="ja-JP" sz="1200" dirty="0"/>
            </a:p>
            <a:p>
              <a:pPr marL="285750" indent="-285750">
                <a:buFont typeface="Wingdings" panose="05000000000000000000" pitchFamily="2" charset="2"/>
                <a:buChar char="ü"/>
              </a:pPr>
              <a:r>
                <a:rPr lang="en-US" altLang="ja-JP" sz="1200" dirty="0"/>
                <a:t>Tonal music</a:t>
              </a:r>
              <a:r>
                <a:rPr lang="ja-JP" altLang="en-US" sz="1200" dirty="0"/>
                <a:t>（調性音楽）</a:t>
              </a:r>
              <a:endParaRPr lang="en-US" altLang="ja-JP" sz="1200" dirty="0"/>
            </a:p>
            <a:p>
              <a:pPr marL="285750" indent="-285750">
                <a:buFont typeface="Wingdings" panose="05000000000000000000" pitchFamily="2" charset="2"/>
                <a:buChar char="ü"/>
              </a:pPr>
              <a:r>
                <a:rPr kumimoji="1" lang="en-US" altLang="ja-JP" sz="1200" dirty="0"/>
                <a:t>Atonal music</a:t>
              </a:r>
              <a:r>
                <a:rPr kumimoji="1" lang="ja-JP" altLang="en-US" sz="1200" dirty="0"/>
                <a:t>（無調音楽）</a:t>
              </a:r>
              <a:endParaRPr kumimoji="1" lang="en-US" altLang="ja-JP" sz="1200" dirty="0"/>
            </a:p>
            <a:p>
              <a:pPr marL="285750" indent="-285750">
                <a:buFont typeface="Wingdings" panose="05000000000000000000" pitchFamily="2" charset="2"/>
                <a:buChar char="ü"/>
              </a:pPr>
              <a:r>
                <a:rPr kumimoji="1" lang="en-US" altLang="ja-JP" sz="1200" dirty="0"/>
                <a:t>Discord music</a:t>
              </a:r>
              <a:r>
                <a:rPr kumimoji="1" lang="ja-JP" altLang="en-US" sz="1200" dirty="0"/>
                <a:t>（不協和音）</a:t>
              </a:r>
            </a:p>
          </p:txBody>
        </p:sp>
        <p:sp>
          <p:nvSpPr>
            <p:cNvPr id="87" name="テキスト ボックス 86">
              <a:extLst>
                <a:ext uri="{FF2B5EF4-FFF2-40B4-BE49-F238E27FC236}">
                  <a16:creationId xmlns:a16="http://schemas.microsoft.com/office/drawing/2014/main" id="{54B3C5B9-0867-467A-A670-F0E52AF92EBF}"/>
                </a:ext>
              </a:extLst>
            </p:cNvPr>
            <p:cNvSpPr txBox="1"/>
            <p:nvPr/>
          </p:nvSpPr>
          <p:spPr>
            <a:xfrm>
              <a:off x="3737413" y="2931130"/>
              <a:ext cx="1084652" cy="1015663"/>
            </a:xfrm>
            <a:prstGeom prst="rect">
              <a:avLst/>
            </a:prstGeom>
            <a:noFill/>
          </p:spPr>
          <p:txBody>
            <a:bodyPr wrap="square" rtlCol="0">
              <a:spAutoFit/>
            </a:bodyPr>
            <a:lstStyle/>
            <a:p>
              <a:r>
                <a:rPr kumimoji="1" lang="ja-JP" altLang="en-US" sz="1200" dirty="0"/>
                <a:t>評定項目</a:t>
              </a:r>
              <a:endParaRPr kumimoji="1" lang="en-US" altLang="ja-JP" sz="1200" dirty="0"/>
            </a:p>
            <a:p>
              <a:pPr marL="285750" indent="-285750">
                <a:buFont typeface="Wingdings" panose="05000000000000000000" pitchFamily="2" charset="2"/>
                <a:buChar char="ü"/>
              </a:pPr>
              <a:r>
                <a:rPr lang="ja-JP" altLang="en-US" sz="1200" dirty="0"/>
                <a:t>感動度</a:t>
              </a:r>
              <a:endParaRPr lang="en-US" altLang="ja-JP" sz="1200" dirty="0"/>
            </a:p>
            <a:p>
              <a:pPr marL="285750" indent="-285750">
                <a:buFont typeface="Wingdings" panose="05000000000000000000" pitchFamily="2" charset="2"/>
                <a:buChar char="ü"/>
              </a:pPr>
              <a:r>
                <a:rPr kumimoji="1" lang="ja-JP" altLang="en-US" sz="1200" dirty="0"/>
                <a:t>好き嫌い</a:t>
              </a:r>
              <a:endParaRPr kumimoji="1" lang="en-US" altLang="ja-JP" sz="1200" dirty="0"/>
            </a:p>
            <a:p>
              <a:pPr marL="285750" indent="-285750">
                <a:buFont typeface="Wingdings" panose="05000000000000000000" pitchFamily="2" charset="2"/>
                <a:buChar char="ü"/>
              </a:pPr>
              <a:r>
                <a:rPr lang="ja-JP" altLang="en-US" sz="1200" dirty="0"/>
                <a:t>購入意欲</a:t>
              </a:r>
              <a:endParaRPr lang="en-US" altLang="ja-JP" sz="1200" dirty="0"/>
            </a:p>
            <a:p>
              <a:pPr marL="285750" indent="-285750">
                <a:buFont typeface="Wingdings" panose="05000000000000000000" pitchFamily="2" charset="2"/>
                <a:buChar char="ü"/>
              </a:pPr>
              <a:r>
                <a:rPr kumimoji="1" lang="ja-JP" altLang="en-US" sz="1200" dirty="0"/>
                <a:t>知識</a:t>
              </a:r>
            </a:p>
          </p:txBody>
        </p:sp>
        <p:cxnSp>
          <p:nvCxnSpPr>
            <p:cNvPr id="88" name="直線コネクタ 87">
              <a:extLst>
                <a:ext uri="{FF2B5EF4-FFF2-40B4-BE49-F238E27FC236}">
                  <a16:creationId xmlns:a16="http://schemas.microsoft.com/office/drawing/2014/main" id="{320099E5-8579-4330-A9C0-F9DE113C5600}"/>
                </a:ext>
              </a:extLst>
            </p:cNvPr>
            <p:cNvCxnSpPr>
              <a:stCxn id="86" idx="1"/>
              <a:endCxn id="107" idx="3"/>
            </p:cNvCxnSpPr>
            <p:nvPr/>
          </p:nvCxnSpPr>
          <p:spPr>
            <a:xfrm flipH="1">
              <a:off x="2771898" y="834196"/>
              <a:ext cx="201862" cy="61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59C4AAAE-4CD0-4344-B6E2-B4803C0420AC}"/>
                </a:ext>
              </a:extLst>
            </p:cNvPr>
            <p:cNvCxnSpPr>
              <a:cxnSpLocks/>
              <a:stCxn id="95" idx="3"/>
              <a:endCxn id="87" idx="1"/>
            </p:cNvCxnSpPr>
            <p:nvPr/>
          </p:nvCxnSpPr>
          <p:spPr>
            <a:xfrm>
              <a:off x="3279464" y="3212005"/>
              <a:ext cx="457949" cy="2269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145BC5CB-4C5D-4607-91C8-537B4AAF337B}"/>
                </a:ext>
              </a:extLst>
            </p:cNvPr>
            <p:cNvSpPr txBox="1"/>
            <p:nvPr/>
          </p:nvSpPr>
          <p:spPr>
            <a:xfrm>
              <a:off x="233737" y="409313"/>
              <a:ext cx="902811" cy="307777"/>
            </a:xfrm>
            <a:prstGeom prst="rect">
              <a:avLst/>
            </a:prstGeom>
            <a:noFill/>
          </p:spPr>
          <p:txBody>
            <a:bodyPr wrap="none" rtlCol="0">
              <a:spAutoFit/>
            </a:bodyPr>
            <a:lstStyle/>
            <a:p>
              <a:r>
                <a:rPr kumimoji="1" lang="ja-JP" altLang="en-US" sz="1400" u="sng" dirty="0"/>
                <a:t>音楽課題</a:t>
              </a:r>
            </a:p>
          </p:txBody>
        </p:sp>
      </p:grpSp>
      <p:cxnSp>
        <p:nvCxnSpPr>
          <p:cNvPr id="12" name="直線コネクタ 11">
            <a:extLst>
              <a:ext uri="{FF2B5EF4-FFF2-40B4-BE49-F238E27FC236}">
                <a16:creationId xmlns:a16="http://schemas.microsoft.com/office/drawing/2014/main" id="{FFB76C0E-EB36-4EFF-8887-F622C190D50B}"/>
              </a:ext>
            </a:extLst>
          </p:cNvPr>
          <p:cNvCxnSpPr/>
          <p:nvPr/>
        </p:nvCxnSpPr>
        <p:spPr>
          <a:xfrm>
            <a:off x="220003" y="3697355"/>
            <a:ext cx="5023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図 6" descr="グラフ, ヒストグラム&#10;&#10;中程度の精度で自動的に生成された説明">
            <a:extLst>
              <a:ext uri="{FF2B5EF4-FFF2-40B4-BE49-F238E27FC236}">
                <a16:creationId xmlns:a16="http://schemas.microsoft.com/office/drawing/2014/main" id="{23413486-FEAC-4CD1-88C3-50F3E82B0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2993" y="502000"/>
            <a:ext cx="5819041" cy="2840051"/>
          </a:xfrm>
          <a:prstGeom prst="rect">
            <a:avLst/>
          </a:prstGeom>
        </p:spPr>
      </p:pic>
      <p:pic>
        <p:nvPicPr>
          <p:cNvPr id="9" name="図 8" descr="ゲーム画面のスクリーンショット&#10;&#10;中程度の精度で自動的に生成された説明">
            <a:extLst>
              <a:ext uri="{FF2B5EF4-FFF2-40B4-BE49-F238E27FC236}">
                <a16:creationId xmlns:a16="http://schemas.microsoft.com/office/drawing/2014/main" id="{3222E958-5005-4C1D-BCEB-00B0AA1CF0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857" y="3951316"/>
            <a:ext cx="2914491" cy="2652950"/>
          </a:xfrm>
          <a:prstGeom prst="rect">
            <a:avLst/>
          </a:prstGeom>
        </p:spPr>
      </p:pic>
      <p:pic>
        <p:nvPicPr>
          <p:cNvPr id="11" name="図 10" descr="グラフィカル ユーザー インターフェイス, アプリケーション, QR コード&#10;&#10;自動的に生成された説明">
            <a:extLst>
              <a:ext uri="{FF2B5EF4-FFF2-40B4-BE49-F238E27FC236}">
                <a16:creationId xmlns:a16="http://schemas.microsoft.com/office/drawing/2014/main" id="{67FAE081-7EE0-45D9-9D54-4E05158EEF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93127" y="3725003"/>
            <a:ext cx="2702776" cy="2879263"/>
          </a:xfrm>
          <a:prstGeom prst="rect">
            <a:avLst/>
          </a:prstGeom>
        </p:spPr>
      </p:pic>
      <p:sp>
        <p:nvSpPr>
          <p:cNvPr id="2" name="スライド番号プレースホルダー 1">
            <a:extLst>
              <a:ext uri="{FF2B5EF4-FFF2-40B4-BE49-F238E27FC236}">
                <a16:creationId xmlns:a16="http://schemas.microsoft.com/office/drawing/2014/main" id="{B69E501B-720E-4901-A021-C45DE02129DE}"/>
              </a:ext>
            </a:extLst>
          </p:cNvPr>
          <p:cNvSpPr>
            <a:spLocks noGrp="1"/>
          </p:cNvSpPr>
          <p:nvPr>
            <p:ph type="sldNum" sz="quarter" idx="12"/>
          </p:nvPr>
        </p:nvSpPr>
        <p:spPr/>
        <p:txBody>
          <a:bodyPr/>
          <a:lstStyle/>
          <a:p>
            <a:fld id="{0872464F-87BA-4FF8-A704-92B72BD741BD}" type="slidenum">
              <a:rPr kumimoji="1" lang="ja-JP" altLang="en-US" smtClean="0"/>
              <a:t>15</a:t>
            </a:fld>
            <a:endParaRPr kumimoji="1" lang="ja-JP" altLang="en-US"/>
          </a:p>
        </p:txBody>
      </p:sp>
    </p:spTree>
    <p:extLst>
      <p:ext uri="{BB962C8B-B14F-4D97-AF65-F5344CB8AC3E}">
        <p14:creationId xmlns:p14="http://schemas.microsoft.com/office/powerpoint/2010/main" val="410789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スマホによる日常生活の感情実験</a:t>
            </a:r>
            <a:endParaRPr kumimoji="1" lang="ja-JP" altLang="en-US" dirty="0"/>
          </a:p>
        </p:txBody>
      </p:sp>
      <p:sp>
        <p:nvSpPr>
          <p:cNvPr id="3" name="スライド番号プレースホルダー 2"/>
          <p:cNvSpPr>
            <a:spLocks noGrp="1"/>
          </p:cNvSpPr>
          <p:nvPr>
            <p:ph type="sldNum" sz="quarter" idx="12"/>
          </p:nvPr>
        </p:nvSpPr>
        <p:spPr/>
        <p:txBody>
          <a:bodyPr/>
          <a:lstStyle/>
          <a:p>
            <a:fld id="{983DBA4E-C18D-4183-9F2A-056318DD190E}" type="slidenum">
              <a:rPr kumimoji="1" lang="ja-JP" altLang="en-US" smtClean="0"/>
              <a:t>16</a:t>
            </a:fld>
            <a:endParaRPr kumimoji="1" lang="ja-JP" altLang="en-US" dirty="0"/>
          </a:p>
        </p:txBody>
      </p:sp>
      <p:grpSp>
        <p:nvGrpSpPr>
          <p:cNvPr id="4" name="グループ化 3">
            <a:extLst>
              <a:ext uri="{FF2B5EF4-FFF2-40B4-BE49-F238E27FC236}">
                <a16:creationId xmlns:a16="http://schemas.microsoft.com/office/drawing/2014/main" id="{BAF39401-CA9A-43C9-8BDB-2748D2A1792C}"/>
              </a:ext>
            </a:extLst>
          </p:cNvPr>
          <p:cNvGrpSpPr/>
          <p:nvPr/>
        </p:nvGrpSpPr>
        <p:grpSpPr>
          <a:xfrm>
            <a:off x="550972" y="2456875"/>
            <a:ext cx="6126919" cy="2907997"/>
            <a:chOff x="763408" y="1737031"/>
            <a:chExt cx="7594673" cy="3729441"/>
          </a:xfrm>
        </p:grpSpPr>
        <p:sp>
          <p:nvSpPr>
            <p:cNvPr id="8" name="テキスト ボックス 7"/>
            <p:cNvSpPr txBox="1"/>
            <p:nvPr/>
          </p:nvSpPr>
          <p:spPr>
            <a:xfrm>
              <a:off x="763408" y="1737031"/>
              <a:ext cx="3416319" cy="473660"/>
            </a:xfrm>
            <a:prstGeom prst="rect">
              <a:avLst/>
            </a:prstGeom>
            <a:noFill/>
          </p:spPr>
          <p:txBody>
            <a:bodyPr wrap="square" rtlCol="0">
              <a:spAutoFit/>
            </a:bodyPr>
            <a:lstStyle/>
            <a:p>
              <a:r>
                <a:rPr lang="ja-JP" altLang="en-US" dirty="0"/>
                <a:t>研究室内での感情の誘導</a:t>
              </a:r>
            </a:p>
          </p:txBody>
        </p:sp>
        <p:sp>
          <p:nvSpPr>
            <p:cNvPr id="12" name="テキスト ボックス 11"/>
            <p:cNvSpPr txBox="1"/>
            <p:nvPr/>
          </p:nvSpPr>
          <p:spPr>
            <a:xfrm>
              <a:off x="4849164" y="1737031"/>
              <a:ext cx="3416320" cy="828905"/>
            </a:xfrm>
            <a:prstGeom prst="rect">
              <a:avLst/>
            </a:prstGeom>
            <a:noFill/>
          </p:spPr>
          <p:txBody>
            <a:bodyPr wrap="square" rtlCol="0">
              <a:spAutoFit/>
            </a:bodyPr>
            <a:lstStyle/>
            <a:p>
              <a:pPr algn="ctr"/>
              <a:r>
                <a:rPr lang="ja-JP" altLang="en-US" dirty="0"/>
                <a:t>日常生活での自然な</a:t>
              </a:r>
              <a:endParaRPr lang="en-US" altLang="ja-JP" dirty="0"/>
            </a:p>
            <a:p>
              <a:pPr algn="ctr"/>
              <a:r>
                <a:rPr lang="ja-JP" altLang="en-US" dirty="0"/>
                <a:t>感情の生起</a:t>
              </a:r>
            </a:p>
          </p:txBody>
        </p:sp>
        <p:grpSp>
          <p:nvGrpSpPr>
            <p:cNvPr id="88" name="グループ化 87"/>
            <p:cNvGrpSpPr>
              <a:grpSpLocks noChangeAspect="1"/>
            </p:cNvGrpSpPr>
            <p:nvPr/>
          </p:nvGrpSpPr>
          <p:grpSpPr>
            <a:xfrm>
              <a:off x="4817733" y="2627986"/>
              <a:ext cx="3540348" cy="2838486"/>
              <a:chOff x="4654695" y="3468663"/>
              <a:chExt cx="2724480" cy="2184361"/>
            </a:xfrm>
          </p:grpSpPr>
          <p:sp>
            <p:nvSpPr>
              <p:cNvPr id="14" name="object 12"/>
              <p:cNvSpPr>
                <a:spLocks noChangeAspect="1"/>
              </p:cNvSpPr>
              <p:nvPr/>
            </p:nvSpPr>
            <p:spPr>
              <a:xfrm>
                <a:off x="5400972" y="3468663"/>
                <a:ext cx="946175" cy="946162"/>
              </a:xfrm>
              <a:prstGeom prst="rect">
                <a:avLst/>
              </a:prstGeom>
              <a:blipFill>
                <a:blip r:embed="rId2" cstate="print"/>
                <a:stretch>
                  <a:fillRect/>
                </a:stretch>
              </a:blipFill>
            </p:spPr>
            <p:txBody>
              <a:bodyPr wrap="square" lIns="0" tIns="0" rIns="0" bIns="0" rtlCol="0"/>
              <a:lstStyle/>
              <a:p>
                <a:endParaRPr/>
              </a:p>
            </p:txBody>
          </p:sp>
          <p:sp>
            <p:nvSpPr>
              <p:cNvPr id="15" name="object 13"/>
              <p:cNvSpPr>
                <a:spLocks noChangeAspect="1"/>
              </p:cNvSpPr>
              <p:nvPr/>
            </p:nvSpPr>
            <p:spPr>
              <a:xfrm>
                <a:off x="6409302" y="3743808"/>
                <a:ext cx="247751" cy="497573"/>
              </a:xfrm>
              <a:prstGeom prst="rect">
                <a:avLst/>
              </a:prstGeom>
              <a:blipFill>
                <a:blip r:embed="rId3" cstate="print"/>
                <a:stretch>
                  <a:fillRect/>
                </a:stretch>
              </a:blipFill>
            </p:spPr>
            <p:txBody>
              <a:bodyPr wrap="square" lIns="0" tIns="0" rIns="0" bIns="0" rtlCol="0"/>
              <a:lstStyle/>
              <a:p>
                <a:endParaRPr/>
              </a:p>
            </p:txBody>
          </p:sp>
          <p:sp>
            <p:nvSpPr>
              <p:cNvPr id="16" name="object 14"/>
              <p:cNvSpPr>
                <a:spLocks noChangeAspect="1"/>
              </p:cNvSpPr>
              <p:nvPr/>
            </p:nvSpPr>
            <p:spPr>
              <a:xfrm>
                <a:off x="6438575" y="3824656"/>
                <a:ext cx="189229" cy="335889"/>
              </a:xfrm>
              <a:prstGeom prst="rect">
                <a:avLst/>
              </a:prstGeom>
              <a:blipFill>
                <a:blip r:embed="rId4" cstate="print"/>
                <a:stretch>
                  <a:fillRect/>
                </a:stretch>
              </a:blipFill>
            </p:spPr>
            <p:txBody>
              <a:bodyPr wrap="square" lIns="0" tIns="0" rIns="0" bIns="0" rtlCol="0"/>
              <a:lstStyle/>
              <a:p>
                <a:endParaRPr/>
              </a:p>
            </p:txBody>
          </p:sp>
          <p:sp>
            <p:nvSpPr>
              <p:cNvPr id="17" name="object 15"/>
              <p:cNvSpPr>
                <a:spLocks noChangeAspect="1"/>
              </p:cNvSpPr>
              <p:nvPr/>
            </p:nvSpPr>
            <p:spPr>
              <a:xfrm>
                <a:off x="6678973"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18" name="object 16"/>
              <p:cNvSpPr>
                <a:spLocks noChangeAspect="1"/>
              </p:cNvSpPr>
              <p:nvPr/>
            </p:nvSpPr>
            <p:spPr>
              <a:xfrm>
                <a:off x="6677500" y="5070501"/>
                <a:ext cx="89535" cy="186690"/>
              </a:xfrm>
              <a:custGeom>
                <a:avLst/>
                <a:gdLst/>
                <a:ahLst/>
                <a:cxnLst/>
                <a:rect l="l" t="t" r="r" b="b"/>
                <a:pathLst>
                  <a:path w="89534" h="186689">
                    <a:moveTo>
                      <a:pt x="84797" y="0"/>
                    </a:moveTo>
                    <a:lnTo>
                      <a:pt x="4648" y="0"/>
                    </a:lnTo>
                    <a:lnTo>
                      <a:pt x="0" y="4648"/>
                    </a:lnTo>
                    <a:lnTo>
                      <a:pt x="0" y="181622"/>
                    </a:lnTo>
                    <a:lnTo>
                      <a:pt x="4648" y="186270"/>
                    </a:lnTo>
                    <a:lnTo>
                      <a:pt x="79095" y="186270"/>
                    </a:lnTo>
                    <a:lnTo>
                      <a:pt x="79095" y="183324"/>
                    </a:lnTo>
                    <a:lnTo>
                      <a:pt x="6299" y="183311"/>
                    </a:lnTo>
                    <a:lnTo>
                      <a:pt x="2959" y="179984"/>
                    </a:lnTo>
                    <a:lnTo>
                      <a:pt x="2959" y="6286"/>
                    </a:lnTo>
                    <a:lnTo>
                      <a:pt x="6299" y="2959"/>
                    </a:lnTo>
                    <a:lnTo>
                      <a:pt x="87748" y="2959"/>
                    </a:lnTo>
                    <a:lnTo>
                      <a:pt x="84797" y="0"/>
                    </a:lnTo>
                    <a:close/>
                  </a:path>
                  <a:path w="89534" h="186689">
                    <a:moveTo>
                      <a:pt x="87748" y="2959"/>
                    </a:moveTo>
                    <a:lnTo>
                      <a:pt x="83146" y="2959"/>
                    </a:lnTo>
                    <a:lnTo>
                      <a:pt x="86474" y="6286"/>
                    </a:lnTo>
                    <a:lnTo>
                      <a:pt x="86474" y="179984"/>
                    </a:lnTo>
                    <a:lnTo>
                      <a:pt x="83146" y="183311"/>
                    </a:lnTo>
                    <a:lnTo>
                      <a:pt x="79095" y="183324"/>
                    </a:lnTo>
                    <a:lnTo>
                      <a:pt x="79095" y="186270"/>
                    </a:lnTo>
                    <a:lnTo>
                      <a:pt x="84797" y="186270"/>
                    </a:lnTo>
                    <a:lnTo>
                      <a:pt x="89433" y="181622"/>
                    </a:lnTo>
                    <a:lnTo>
                      <a:pt x="89433" y="4648"/>
                    </a:lnTo>
                    <a:lnTo>
                      <a:pt x="87748" y="2959"/>
                    </a:lnTo>
                    <a:close/>
                  </a:path>
                </a:pathLst>
              </a:custGeom>
              <a:solidFill>
                <a:srgbClr val="050100"/>
              </a:solidFill>
            </p:spPr>
            <p:txBody>
              <a:bodyPr wrap="square" lIns="0" tIns="0" rIns="0" bIns="0" rtlCol="0"/>
              <a:lstStyle/>
              <a:p>
                <a:endParaRPr/>
              </a:p>
            </p:txBody>
          </p:sp>
          <p:sp>
            <p:nvSpPr>
              <p:cNvPr id="19" name="object 17"/>
              <p:cNvSpPr>
                <a:spLocks noChangeAspect="1"/>
              </p:cNvSpPr>
              <p:nvPr/>
            </p:nvSpPr>
            <p:spPr>
              <a:xfrm>
                <a:off x="6682301" y="5091634"/>
                <a:ext cx="80010" cy="142875"/>
              </a:xfrm>
              <a:custGeom>
                <a:avLst/>
                <a:gdLst/>
                <a:ahLst/>
                <a:cxnLst/>
                <a:rect l="l" t="t" r="r" b="b"/>
                <a:pathLst>
                  <a:path w="80009"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20" name="object 18"/>
              <p:cNvSpPr>
                <a:spLocks noChangeAspect="1"/>
              </p:cNvSpPr>
              <p:nvPr/>
            </p:nvSpPr>
            <p:spPr>
              <a:xfrm>
                <a:off x="6680815" y="5234788"/>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21" name="object 19"/>
              <p:cNvSpPr>
                <a:spLocks noChangeAspect="1"/>
              </p:cNvSpPr>
              <p:nvPr/>
            </p:nvSpPr>
            <p:spPr>
              <a:xfrm>
                <a:off x="6680815" y="5233518"/>
                <a:ext cx="80010" cy="0"/>
              </a:xfrm>
              <a:custGeom>
                <a:avLst/>
                <a:gdLst/>
                <a:ahLst/>
                <a:cxnLst/>
                <a:rect l="l" t="t" r="r" b="b"/>
                <a:pathLst>
                  <a:path w="80009">
                    <a:moveTo>
                      <a:pt x="0" y="0"/>
                    </a:moveTo>
                    <a:lnTo>
                      <a:pt x="79844" y="0"/>
                    </a:lnTo>
                  </a:path>
                </a:pathLst>
              </a:custGeom>
              <a:ln w="3175">
                <a:solidFill>
                  <a:srgbClr val="050100"/>
                </a:solidFill>
              </a:ln>
            </p:spPr>
            <p:txBody>
              <a:bodyPr wrap="square" lIns="0" tIns="0" rIns="0" bIns="0" rtlCol="0"/>
              <a:lstStyle/>
              <a:p>
                <a:endParaRPr/>
              </a:p>
            </p:txBody>
          </p:sp>
          <p:sp>
            <p:nvSpPr>
              <p:cNvPr id="22" name="object 20"/>
              <p:cNvSpPr>
                <a:spLocks noChangeAspect="1"/>
              </p:cNvSpPr>
              <p:nvPr/>
            </p:nvSpPr>
            <p:spPr>
              <a:xfrm>
                <a:off x="6682294"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23" name="object 21"/>
              <p:cNvSpPr>
                <a:spLocks noChangeAspect="1"/>
              </p:cNvSpPr>
              <p:nvPr/>
            </p:nvSpPr>
            <p:spPr>
              <a:xfrm>
                <a:off x="6680815" y="5091913"/>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24" name="object 22"/>
              <p:cNvSpPr>
                <a:spLocks noChangeAspect="1"/>
              </p:cNvSpPr>
              <p:nvPr/>
            </p:nvSpPr>
            <p:spPr>
              <a:xfrm>
                <a:off x="6762133"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25" name="object 23"/>
              <p:cNvSpPr>
                <a:spLocks noChangeAspect="1"/>
              </p:cNvSpPr>
              <p:nvPr/>
            </p:nvSpPr>
            <p:spPr>
              <a:xfrm>
                <a:off x="6714355"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26" name="object 24"/>
              <p:cNvSpPr>
                <a:spLocks noChangeAspect="1"/>
              </p:cNvSpPr>
              <p:nvPr/>
            </p:nvSpPr>
            <p:spPr>
              <a:xfrm>
                <a:off x="6712882"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27" name="object 25"/>
              <p:cNvSpPr>
                <a:spLocks noChangeAspect="1"/>
              </p:cNvSpPr>
              <p:nvPr/>
            </p:nvSpPr>
            <p:spPr>
              <a:xfrm>
                <a:off x="6712908"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28" name="object 26"/>
              <p:cNvSpPr>
                <a:spLocks noChangeAspect="1"/>
              </p:cNvSpPr>
              <p:nvPr/>
            </p:nvSpPr>
            <p:spPr>
              <a:xfrm>
                <a:off x="6710812"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29" name="object 27"/>
              <p:cNvSpPr>
                <a:spLocks noChangeAspect="1"/>
              </p:cNvSpPr>
              <p:nvPr/>
            </p:nvSpPr>
            <p:spPr>
              <a:xfrm>
                <a:off x="5679585"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30" name="object 28"/>
              <p:cNvSpPr>
                <a:spLocks noChangeAspect="1"/>
              </p:cNvSpPr>
              <p:nvPr/>
            </p:nvSpPr>
            <p:spPr>
              <a:xfrm>
                <a:off x="5678112"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59" y="179984"/>
                    </a:lnTo>
                    <a:lnTo>
                      <a:pt x="2959"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31" name="object 29"/>
              <p:cNvSpPr>
                <a:spLocks noChangeAspect="1"/>
              </p:cNvSpPr>
              <p:nvPr/>
            </p:nvSpPr>
            <p:spPr>
              <a:xfrm>
                <a:off x="5682912" y="5091634"/>
                <a:ext cx="80010" cy="142875"/>
              </a:xfrm>
              <a:custGeom>
                <a:avLst/>
                <a:gdLst/>
                <a:ahLst/>
                <a:cxnLst/>
                <a:rect l="l" t="t" r="r" b="b"/>
                <a:pathLst>
                  <a:path w="80010" h="142875">
                    <a:moveTo>
                      <a:pt x="0" y="142519"/>
                    </a:moveTo>
                    <a:lnTo>
                      <a:pt x="79832" y="142519"/>
                    </a:lnTo>
                    <a:lnTo>
                      <a:pt x="79832" y="0"/>
                    </a:lnTo>
                    <a:lnTo>
                      <a:pt x="0" y="0"/>
                    </a:lnTo>
                    <a:lnTo>
                      <a:pt x="0" y="142519"/>
                    </a:lnTo>
                    <a:close/>
                  </a:path>
                </a:pathLst>
              </a:custGeom>
              <a:solidFill>
                <a:srgbClr val="FFFFFF"/>
              </a:solidFill>
            </p:spPr>
            <p:txBody>
              <a:bodyPr wrap="square" lIns="0" tIns="0" rIns="0" bIns="0" rtlCol="0"/>
              <a:lstStyle/>
              <a:p>
                <a:endParaRPr/>
              </a:p>
            </p:txBody>
          </p:sp>
          <p:sp>
            <p:nvSpPr>
              <p:cNvPr id="32" name="object 30"/>
              <p:cNvSpPr>
                <a:spLocks noChangeAspect="1"/>
              </p:cNvSpPr>
              <p:nvPr/>
            </p:nvSpPr>
            <p:spPr>
              <a:xfrm>
                <a:off x="5681426" y="5234788"/>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33" name="object 31"/>
              <p:cNvSpPr>
                <a:spLocks noChangeAspect="1"/>
              </p:cNvSpPr>
              <p:nvPr/>
            </p:nvSpPr>
            <p:spPr>
              <a:xfrm>
                <a:off x="5681426" y="5233518"/>
                <a:ext cx="80010" cy="0"/>
              </a:xfrm>
              <a:custGeom>
                <a:avLst/>
                <a:gdLst/>
                <a:ahLst/>
                <a:cxnLst/>
                <a:rect l="l" t="t" r="r" b="b"/>
                <a:pathLst>
                  <a:path w="80010">
                    <a:moveTo>
                      <a:pt x="0" y="0"/>
                    </a:moveTo>
                    <a:lnTo>
                      <a:pt x="79844" y="0"/>
                    </a:lnTo>
                  </a:path>
                </a:pathLst>
              </a:custGeom>
              <a:ln w="3175">
                <a:solidFill>
                  <a:srgbClr val="050100"/>
                </a:solidFill>
              </a:ln>
            </p:spPr>
            <p:txBody>
              <a:bodyPr wrap="square" lIns="0" tIns="0" rIns="0" bIns="0" rtlCol="0"/>
              <a:lstStyle/>
              <a:p>
                <a:endParaRPr/>
              </a:p>
            </p:txBody>
          </p:sp>
          <p:sp>
            <p:nvSpPr>
              <p:cNvPr id="34" name="object 32"/>
              <p:cNvSpPr>
                <a:spLocks noChangeAspect="1"/>
              </p:cNvSpPr>
              <p:nvPr/>
            </p:nvSpPr>
            <p:spPr>
              <a:xfrm>
                <a:off x="5682906"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35" name="object 33"/>
              <p:cNvSpPr>
                <a:spLocks noChangeAspect="1"/>
              </p:cNvSpPr>
              <p:nvPr/>
            </p:nvSpPr>
            <p:spPr>
              <a:xfrm>
                <a:off x="5681426" y="5091913"/>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36" name="object 34"/>
              <p:cNvSpPr>
                <a:spLocks noChangeAspect="1"/>
              </p:cNvSpPr>
              <p:nvPr/>
            </p:nvSpPr>
            <p:spPr>
              <a:xfrm>
                <a:off x="576274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37" name="object 35"/>
              <p:cNvSpPr>
                <a:spLocks noChangeAspect="1"/>
              </p:cNvSpPr>
              <p:nvPr/>
            </p:nvSpPr>
            <p:spPr>
              <a:xfrm>
                <a:off x="5714967"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38" name="object 36"/>
              <p:cNvSpPr>
                <a:spLocks noChangeAspect="1"/>
              </p:cNvSpPr>
              <p:nvPr/>
            </p:nvSpPr>
            <p:spPr>
              <a:xfrm>
                <a:off x="5713494"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39" name="object 37"/>
              <p:cNvSpPr>
                <a:spLocks noChangeAspect="1"/>
              </p:cNvSpPr>
              <p:nvPr/>
            </p:nvSpPr>
            <p:spPr>
              <a:xfrm>
                <a:off x="5713519"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40" name="object 38"/>
              <p:cNvSpPr>
                <a:spLocks noChangeAspect="1"/>
              </p:cNvSpPr>
              <p:nvPr/>
            </p:nvSpPr>
            <p:spPr>
              <a:xfrm>
                <a:off x="571142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41" name="object 39"/>
              <p:cNvSpPr>
                <a:spLocks noChangeAspect="1"/>
              </p:cNvSpPr>
              <p:nvPr/>
            </p:nvSpPr>
            <p:spPr>
              <a:xfrm>
                <a:off x="4762988"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42" name="object 40"/>
              <p:cNvSpPr>
                <a:spLocks noChangeAspect="1"/>
              </p:cNvSpPr>
              <p:nvPr/>
            </p:nvSpPr>
            <p:spPr>
              <a:xfrm>
                <a:off x="4761515"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46" y="179984"/>
                    </a:lnTo>
                    <a:lnTo>
                      <a:pt x="2946"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43" name="object 41"/>
              <p:cNvSpPr>
                <a:spLocks noChangeAspect="1"/>
              </p:cNvSpPr>
              <p:nvPr/>
            </p:nvSpPr>
            <p:spPr>
              <a:xfrm>
                <a:off x="4766303" y="5091634"/>
                <a:ext cx="80010" cy="142875"/>
              </a:xfrm>
              <a:custGeom>
                <a:avLst/>
                <a:gdLst/>
                <a:ahLst/>
                <a:cxnLst/>
                <a:rect l="l" t="t" r="r" b="b"/>
                <a:pathLst>
                  <a:path w="80010"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44" name="object 42"/>
              <p:cNvSpPr>
                <a:spLocks noChangeAspect="1"/>
              </p:cNvSpPr>
              <p:nvPr/>
            </p:nvSpPr>
            <p:spPr>
              <a:xfrm>
                <a:off x="4764829" y="5234788"/>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45" name="object 43"/>
              <p:cNvSpPr>
                <a:spLocks noChangeAspect="1"/>
              </p:cNvSpPr>
              <p:nvPr/>
            </p:nvSpPr>
            <p:spPr>
              <a:xfrm>
                <a:off x="4764829" y="5233518"/>
                <a:ext cx="80010" cy="0"/>
              </a:xfrm>
              <a:custGeom>
                <a:avLst/>
                <a:gdLst/>
                <a:ahLst/>
                <a:cxnLst/>
                <a:rect l="l" t="t" r="r" b="b"/>
                <a:pathLst>
                  <a:path w="80010">
                    <a:moveTo>
                      <a:pt x="0" y="0"/>
                    </a:moveTo>
                    <a:lnTo>
                      <a:pt x="79832" y="0"/>
                    </a:lnTo>
                  </a:path>
                </a:pathLst>
              </a:custGeom>
              <a:ln w="3175">
                <a:solidFill>
                  <a:srgbClr val="050100"/>
                </a:solidFill>
              </a:ln>
            </p:spPr>
            <p:txBody>
              <a:bodyPr wrap="square" lIns="0" tIns="0" rIns="0" bIns="0" rtlCol="0"/>
              <a:lstStyle/>
              <a:p>
                <a:endParaRPr/>
              </a:p>
            </p:txBody>
          </p:sp>
          <p:sp>
            <p:nvSpPr>
              <p:cNvPr id="46" name="object 44"/>
              <p:cNvSpPr>
                <a:spLocks noChangeAspect="1"/>
              </p:cNvSpPr>
              <p:nvPr/>
            </p:nvSpPr>
            <p:spPr>
              <a:xfrm>
                <a:off x="4766303"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47" name="object 45"/>
              <p:cNvSpPr>
                <a:spLocks noChangeAspect="1"/>
              </p:cNvSpPr>
              <p:nvPr/>
            </p:nvSpPr>
            <p:spPr>
              <a:xfrm>
                <a:off x="4764829" y="5091913"/>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48" name="object 46"/>
              <p:cNvSpPr>
                <a:spLocks noChangeAspect="1"/>
              </p:cNvSpPr>
              <p:nvPr/>
            </p:nvSpPr>
            <p:spPr>
              <a:xfrm>
                <a:off x="484613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49" name="object 47"/>
              <p:cNvSpPr>
                <a:spLocks noChangeAspect="1"/>
              </p:cNvSpPr>
              <p:nvPr/>
            </p:nvSpPr>
            <p:spPr>
              <a:xfrm>
                <a:off x="4798370"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50" name="object 48"/>
              <p:cNvSpPr>
                <a:spLocks noChangeAspect="1"/>
              </p:cNvSpPr>
              <p:nvPr/>
            </p:nvSpPr>
            <p:spPr>
              <a:xfrm>
                <a:off x="4796897"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51" name="object 49"/>
              <p:cNvSpPr>
                <a:spLocks noChangeAspect="1"/>
              </p:cNvSpPr>
              <p:nvPr/>
            </p:nvSpPr>
            <p:spPr>
              <a:xfrm>
                <a:off x="4796910"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52" name="object 50"/>
              <p:cNvSpPr>
                <a:spLocks noChangeAspect="1"/>
              </p:cNvSpPr>
              <p:nvPr/>
            </p:nvSpPr>
            <p:spPr>
              <a:xfrm>
                <a:off x="479481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59" name="object 57"/>
              <p:cNvSpPr>
                <a:spLocks noChangeAspect="1"/>
              </p:cNvSpPr>
              <p:nvPr/>
            </p:nvSpPr>
            <p:spPr>
              <a:xfrm>
                <a:off x="6774325" y="4582821"/>
                <a:ext cx="77990" cy="77990"/>
              </a:xfrm>
              <a:prstGeom prst="rect">
                <a:avLst/>
              </a:prstGeom>
              <a:blipFill>
                <a:blip r:embed="rId5" cstate="print"/>
                <a:stretch>
                  <a:fillRect/>
                </a:stretch>
              </a:blipFill>
            </p:spPr>
            <p:txBody>
              <a:bodyPr wrap="square" lIns="0" tIns="0" rIns="0" bIns="0" rtlCol="0"/>
              <a:lstStyle/>
              <a:p>
                <a:endParaRPr/>
              </a:p>
            </p:txBody>
          </p:sp>
          <p:sp>
            <p:nvSpPr>
              <p:cNvPr id="60" name="object 58"/>
              <p:cNvSpPr>
                <a:spLocks noChangeAspect="1"/>
              </p:cNvSpPr>
              <p:nvPr/>
            </p:nvSpPr>
            <p:spPr>
              <a:xfrm>
                <a:off x="6772851" y="4581348"/>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412"/>
                    </a:lnTo>
                    <a:lnTo>
                      <a:pt x="2971" y="9537"/>
                    </a:lnTo>
                    <a:lnTo>
                      <a:pt x="9537" y="2971"/>
                    </a:lnTo>
                    <a:lnTo>
                      <a:pt x="76022" y="2971"/>
                    </a:lnTo>
                    <a:lnTo>
                      <a:pt x="73050" y="0"/>
                    </a:lnTo>
                    <a:close/>
                  </a:path>
                  <a:path w="81279" h="81279">
                    <a:moveTo>
                      <a:pt x="76022" y="2971"/>
                    </a:moveTo>
                    <a:lnTo>
                      <a:pt x="71399" y="2971"/>
                    </a:lnTo>
                    <a:lnTo>
                      <a:pt x="77965" y="9537"/>
                    </a:lnTo>
                    <a:lnTo>
                      <a:pt x="77965" y="71412"/>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61" name="object 59"/>
              <p:cNvSpPr>
                <a:spLocks noChangeAspect="1"/>
              </p:cNvSpPr>
              <p:nvPr/>
            </p:nvSpPr>
            <p:spPr>
              <a:xfrm>
                <a:off x="6156368" y="4732135"/>
                <a:ext cx="77977" cy="77990"/>
              </a:xfrm>
              <a:prstGeom prst="rect">
                <a:avLst/>
              </a:prstGeom>
              <a:blipFill>
                <a:blip r:embed="rId6" cstate="print"/>
                <a:stretch>
                  <a:fillRect/>
                </a:stretch>
              </a:blipFill>
            </p:spPr>
            <p:txBody>
              <a:bodyPr wrap="square" lIns="0" tIns="0" rIns="0" bIns="0" rtlCol="0"/>
              <a:lstStyle/>
              <a:p>
                <a:endParaRPr/>
              </a:p>
            </p:txBody>
          </p:sp>
          <p:sp>
            <p:nvSpPr>
              <p:cNvPr id="62" name="object 60"/>
              <p:cNvSpPr>
                <a:spLocks noChangeAspect="1"/>
              </p:cNvSpPr>
              <p:nvPr/>
            </p:nvSpPr>
            <p:spPr>
              <a:xfrm>
                <a:off x="6154882" y="4730662"/>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63" name="object 61"/>
              <p:cNvSpPr>
                <a:spLocks noChangeAspect="1"/>
              </p:cNvSpPr>
              <p:nvPr/>
            </p:nvSpPr>
            <p:spPr>
              <a:xfrm>
                <a:off x="5352115" y="4754322"/>
                <a:ext cx="77990" cy="77977"/>
              </a:xfrm>
              <a:prstGeom prst="rect">
                <a:avLst/>
              </a:prstGeom>
              <a:blipFill>
                <a:blip r:embed="rId5" cstate="print"/>
                <a:stretch>
                  <a:fillRect/>
                </a:stretch>
              </a:blipFill>
            </p:spPr>
            <p:txBody>
              <a:bodyPr wrap="square" lIns="0" tIns="0" rIns="0" bIns="0" rtlCol="0"/>
              <a:lstStyle/>
              <a:p>
                <a:endParaRPr/>
              </a:p>
            </p:txBody>
          </p:sp>
          <p:sp>
            <p:nvSpPr>
              <p:cNvPr id="64" name="object 62"/>
              <p:cNvSpPr>
                <a:spLocks noChangeAspect="1"/>
              </p:cNvSpPr>
              <p:nvPr/>
            </p:nvSpPr>
            <p:spPr>
              <a:xfrm>
                <a:off x="5350642" y="4752836"/>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68" name="object 73"/>
              <p:cNvSpPr>
                <a:spLocks noChangeAspect="1"/>
              </p:cNvSpPr>
              <p:nvPr/>
            </p:nvSpPr>
            <p:spPr>
              <a:xfrm>
                <a:off x="5818714" y="4308019"/>
                <a:ext cx="687070" cy="686435"/>
              </a:xfrm>
              <a:custGeom>
                <a:avLst/>
                <a:gdLst/>
                <a:ahLst/>
                <a:cxnLst/>
                <a:rect l="l" t="t" r="r" b="b"/>
                <a:pathLst>
                  <a:path w="687070" h="686435">
                    <a:moveTo>
                      <a:pt x="677265" y="0"/>
                    </a:moveTo>
                    <a:lnTo>
                      <a:pt x="653451" y="30393"/>
                    </a:lnTo>
                    <a:lnTo>
                      <a:pt x="628914" y="61075"/>
                    </a:lnTo>
                    <a:lnTo>
                      <a:pt x="603645" y="92021"/>
                    </a:lnTo>
                    <a:lnTo>
                      <a:pt x="577638" y="123205"/>
                    </a:lnTo>
                    <a:lnTo>
                      <a:pt x="550884" y="154601"/>
                    </a:lnTo>
                    <a:lnTo>
                      <a:pt x="523377" y="186185"/>
                    </a:lnTo>
                    <a:lnTo>
                      <a:pt x="495109" y="217930"/>
                    </a:lnTo>
                    <a:lnTo>
                      <a:pt x="466072" y="249812"/>
                    </a:lnTo>
                    <a:lnTo>
                      <a:pt x="436259" y="281803"/>
                    </a:lnTo>
                    <a:lnTo>
                      <a:pt x="405663" y="313880"/>
                    </a:lnTo>
                    <a:lnTo>
                      <a:pt x="363711" y="356663"/>
                    </a:lnTo>
                    <a:lnTo>
                      <a:pt x="321937" y="397938"/>
                    </a:lnTo>
                    <a:lnTo>
                      <a:pt x="280389" y="437731"/>
                    </a:lnTo>
                    <a:lnTo>
                      <a:pt x="239117" y="476065"/>
                    </a:lnTo>
                    <a:lnTo>
                      <a:pt x="198169" y="512965"/>
                    </a:lnTo>
                    <a:lnTo>
                      <a:pt x="157593" y="548456"/>
                    </a:lnTo>
                    <a:lnTo>
                      <a:pt x="117440" y="582561"/>
                    </a:lnTo>
                    <a:lnTo>
                      <a:pt x="77757" y="615305"/>
                    </a:lnTo>
                    <a:lnTo>
                      <a:pt x="38594" y="646712"/>
                    </a:lnTo>
                    <a:lnTo>
                      <a:pt x="0" y="676808"/>
                    </a:lnTo>
                    <a:lnTo>
                      <a:pt x="7200" y="686181"/>
                    </a:lnTo>
                    <a:lnTo>
                      <a:pt x="45925" y="655988"/>
                    </a:lnTo>
                    <a:lnTo>
                      <a:pt x="85218" y="624478"/>
                    </a:lnTo>
                    <a:lnTo>
                      <a:pt x="125030" y="591628"/>
                    </a:lnTo>
                    <a:lnTo>
                      <a:pt x="165313" y="557412"/>
                    </a:lnTo>
                    <a:lnTo>
                      <a:pt x="206019" y="521808"/>
                    </a:lnTo>
                    <a:lnTo>
                      <a:pt x="247098" y="484789"/>
                    </a:lnTo>
                    <a:lnTo>
                      <a:pt x="288501" y="446333"/>
                    </a:lnTo>
                    <a:lnTo>
                      <a:pt x="330181" y="406416"/>
                    </a:lnTo>
                    <a:lnTo>
                      <a:pt x="372087" y="365011"/>
                    </a:lnTo>
                    <a:lnTo>
                      <a:pt x="414172" y="322097"/>
                    </a:lnTo>
                    <a:lnTo>
                      <a:pt x="444862" y="289918"/>
                    </a:lnTo>
                    <a:lnTo>
                      <a:pt x="474767" y="257826"/>
                    </a:lnTo>
                    <a:lnTo>
                      <a:pt x="503893" y="225845"/>
                    </a:lnTo>
                    <a:lnTo>
                      <a:pt x="532249" y="194002"/>
                    </a:lnTo>
                    <a:lnTo>
                      <a:pt x="559841" y="162321"/>
                    </a:lnTo>
                    <a:lnTo>
                      <a:pt x="586677" y="130829"/>
                    </a:lnTo>
                    <a:lnTo>
                      <a:pt x="612765" y="99551"/>
                    </a:lnTo>
                    <a:lnTo>
                      <a:pt x="638112" y="68511"/>
                    </a:lnTo>
                    <a:lnTo>
                      <a:pt x="662725" y="37736"/>
                    </a:lnTo>
                    <a:lnTo>
                      <a:pt x="686612" y="7251"/>
                    </a:lnTo>
                    <a:lnTo>
                      <a:pt x="677265" y="0"/>
                    </a:lnTo>
                    <a:close/>
                  </a:path>
                </a:pathLst>
              </a:custGeom>
              <a:solidFill>
                <a:srgbClr val="5C68B0"/>
              </a:solidFill>
            </p:spPr>
            <p:txBody>
              <a:bodyPr wrap="square" lIns="0" tIns="0" rIns="0" bIns="0" rtlCol="0"/>
              <a:lstStyle/>
              <a:p>
                <a:endParaRPr/>
              </a:p>
            </p:txBody>
          </p:sp>
          <p:sp>
            <p:nvSpPr>
              <p:cNvPr id="69" name="object 74"/>
              <p:cNvSpPr>
                <a:spLocks noChangeAspect="1"/>
              </p:cNvSpPr>
              <p:nvPr/>
            </p:nvSpPr>
            <p:spPr>
              <a:xfrm>
                <a:off x="5755544" y="4930344"/>
                <a:ext cx="123189" cy="109855"/>
              </a:xfrm>
              <a:custGeom>
                <a:avLst/>
                <a:gdLst/>
                <a:ahLst/>
                <a:cxnLst/>
                <a:rect l="l" t="t" r="r" b="b"/>
                <a:pathLst>
                  <a:path w="123189" h="109854">
                    <a:moveTo>
                      <a:pt x="64897" y="0"/>
                    </a:moveTo>
                    <a:lnTo>
                      <a:pt x="0" y="109296"/>
                    </a:lnTo>
                    <a:lnTo>
                      <a:pt x="122859" y="76720"/>
                    </a:lnTo>
                    <a:lnTo>
                      <a:pt x="71602" y="55194"/>
                    </a:lnTo>
                    <a:lnTo>
                      <a:pt x="64897" y="0"/>
                    </a:lnTo>
                    <a:close/>
                  </a:path>
                </a:pathLst>
              </a:custGeom>
              <a:solidFill>
                <a:srgbClr val="5C68B0"/>
              </a:solidFill>
            </p:spPr>
            <p:txBody>
              <a:bodyPr wrap="square" lIns="0" tIns="0" rIns="0" bIns="0" rtlCol="0"/>
              <a:lstStyle/>
              <a:p>
                <a:endParaRPr/>
              </a:p>
            </p:txBody>
          </p:sp>
          <p:sp>
            <p:nvSpPr>
              <p:cNvPr id="70" name="object 75"/>
              <p:cNvSpPr>
                <a:spLocks noChangeAspect="1"/>
              </p:cNvSpPr>
              <p:nvPr/>
            </p:nvSpPr>
            <p:spPr>
              <a:xfrm>
                <a:off x="4964956" y="4303535"/>
                <a:ext cx="1438910" cy="712470"/>
              </a:xfrm>
              <a:custGeom>
                <a:avLst/>
                <a:gdLst/>
                <a:ahLst/>
                <a:cxnLst/>
                <a:rect l="l" t="t" r="r" b="b"/>
                <a:pathLst>
                  <a:path w="1438910" h="712470">
                    <a:moveTo>
                      <a:pt x="1431734" y="0"/>
                    </a:moveTo>
                    <a:lnTo>
                      <a:pt x="1374734" y="40215"/>
                    </a:lnTo>
                    <a:lnTo>
                      <a:pt x="1315499" y="80754"/>
                    </a:lnTo>
                    <a:lnTo>
                      <a:pt x="1254031" y="121504"/>
                    </a:lnTo>
                    <a:lnTo>
                      <a:pt x="1190331" y="162352"/>
                    </a:lnTo>
                    <a:lnTo>
                      <a:pt x="1157644" y="182778"/>
                    </a:lnTo>
                    <a:lnTo>
                      <a:pt x="1124400" y="203187"/>
                    </a:lnTo>
                    <a:lnTo>
                      <a:pt x="1090600" y="223564"/>
                    </a:lnTo>
                    <a:lnTo>
                      <a:pt x="1056242" y="243895"/>
                    </a:lnTo>
                    <a:lnTo>
                      <a:pt x="1021328" y="264166"/>
                    </a:lnTo>
                    <a:lnTo>
                      <a:pt x="985857" y="284364"/>
                    </a:lnTo>
                    <a:lnTo>
                      <a:pt x="949831" y="304473"/>
                    </a:lnTo>
                    <a:lnTo>
                      <a:pt x="913248" y="324481"/>
                    </a:lnTo>
                    <a:lnTo>
                      <a:pt x="876110" y="344373"/>
                    </a:lnTo>
                    <a:lnTo>
                      <a:pt x="838417" y="364135"/>
                    </a:lnTo>
                    <a:lnTo>
                      <a:pt x="800168" y="383752"/>
                    </a:lnTo>
                    <a:lnTo>
                      <a:pt x="761365" y="403212"/>
                    </a:lnTo>
                    <a:lnTo>
                      <a:pt x="720017" y="423463"/>
                    </a:lnTo>
                    <a:lnTo>
                      <a:pt x="678950" y="443086"/>
                    </a:lnTo>
                    <a:lnTo>
                      <a:pt x="638176" y="462092"/>
                    </a:lnTo>
                    <a:lnTo>
                      <a:pt x="597705" y="480492"/>
                    </a:lnTo>
                    <a:lnTo>
                      <a:pt x="557548" y="498296"/>
                    </a:lnTo>
                    <a:lnTo>
                      <a:pt x="517714" y="515514"/>
                    </a:lnTo>
                    <a:lnTo>
                      <a:pt x="478215" y="532159"/>
                    </a:lnTo>
                    <a:lnTo>
                      <a:pt x="439061" y="548239"/>
                    </a:lnTo>
                    <a:lnTo>
                      <a:pt x="400264" y="563766"/>
                    </a:lnTo>
                    <a:lnTo>
                      <a:pt x="361832" y="578751"/>
                    </a:lnTo>
                    <a:lnTo>
                      <a:pt x="286111" y="607136"/>
                    </a:lnTo>
                    <a:lnTo>
                      <a:pt x="211982" y="633478"/>
                    </a:lnTo>
                    <a:lnTo>
                      <a:pt x="139531" y="657863"/>
                    </a:lnTo>
                    <a:lnTo>
                      <a:pt x="68842" y="680376"/>
                    </a:lnTo>
                    <a:lnTo>
                      <a:pt x="0" y="701103"/>
                    </a:lnTo>
                    <a:lnTo>
                      <a:pt x="3314" y="712457"/>
                    </a:lnTo>
                    <a:lnTo>
                      <a:pt x="72334" y="691675"/>
                    </a:lnTo>
                    <a:lnTo>
                      <a:pt x="143205" y="669103"/>
                    </a:lnTo>
                    <a:lnTo>
                      <a:pt x="215842" y="644654"/>
                    </a:lnTo>
                    <a:lnTo>
                      <a:pt x="290160" y="618244"/>
                    </a:lnTo>
                    <a:lnTo>
                      <a:pt x="366074" y="589788"/>
                    </a:lnTo>
                    <a:lnTo>
                      <a:pt x="404603" y="574765"/>
                    </a:lnTo>
                    <a:lnTo>
                      <a:pt x="443499" y="559199"/>
                    </a:lnTo>
                    <a:lnTo>
                      <a:pt x="482752" y="543078"/>
                    </a:lnTo>
                    <a:lnTo>
                      <a:pt x="522350" y="526393"/>
                    </a:lnTo>
                    <a:lnTo>
                      <a:pt x="562284" y="509131"/>
                    </a:lnTo>
                    <a:lnTo>
                      <a:pt x="602542" y="491284"/>
                    </a:lnTo>
                    <a:lnTo>
                      <a:pt x="643115" y="472839"/>
                    </a:lnTo>
                    <a:lnTo>
                      <a:pt x="683991" y="453787"/>
                    </a:lnTo>
                    <a:lnTo>
                      <a:pt x="725159" y="434116"/>
                    </a:lnTo>
                    <a:lnTo>
                      <a:pt x="766610" y="413816"/>
                    </a:lnTo>
                    <a:lnTo>
                      <a:pt x="805511" y="394307"/>
                    </a:lnTo>
                    <a:lnTo>
                      <a:pt x="843856" y="374640"/>
                    </a:lnTo>
                    <a:lnTo>
                      <a:pt x="881644" y="354828"/>
                    </a:lnTo>
                    <a:lnTo>
                      <a:pt x="918875" y="334886"/>
                    </a:lnTo>
                    <a:lnTo>
                      <a:pt x="955548" y="314828"/>
                    </a:lnTo>
                    <a:lnTo>
                      <a:pt x="991664" y="294668"/>
                    </a:lnTo>
                    <a:lnTo>
                      <a:pt x="1027221" y="274421"/>
                    </a:lnTo>
                    <a:lnTo>
                      <a:pt x="1062221" y="254099"/>
                    </a:lnTo>
                    <a:lnTo>
                      <a:pt x="1096663" y="233718"/>
                    </a:lnTo>
                    <a:lnTo>
                      <a:pt x="1130546" y="213291"/>
                    </a:lnTo>
                    <a:lnTo>
                      <a:pt x="1163870" y="192833"/>
                    </a:lnTo>
                    <a:lnTo>
                      <a:pt x="1196635" y="172357"/>
                    </a:lnTo>
                    <a:lnTo>
                      <a:pt x="1228842" y="151878"/>
                    </a:lnTo>
                    <a:lnTo>
                      <a:pt x="1291577" y="110966"/>
                    </a:lnTo>
                    <a:lnTo>
                      <a:pt x="1352073" y="70210"/>
                    </a:lnTo>
                    <a:lnTo>
                      <a:pt x="1410330" y="29722"/>
                    </a:lnTo>
                    <a:lnTo>
                      <a:pt x="1438617" y="9613"/>
                    </a:lnTo>
                    <a:lnTo>
                      <a:pt x="1431734" y="0"/>
                    </a:lnTo>
                    <a:close/>
                  </a:path>
                </a:pathLst>
              </a:custGeom>
              <a:solidFill>
                <a:srgbClr val="5C68B0"/>
              </a:solidFill>
            </p:spPr>
            <p:txBody>
              <a:bodyPr wrap="square" lIns="0" tIns="0" rIns="0" bIns="0" rtlCol="0"/>
              <a:lstStyle/>
              <a:p>
                <a:endParaRPr/>
              </a:p>
            </p:txBody>
          </p:sp>
          <p:sp>
            <p:nvSpPr>
              <p:cNvPr id="71" name="object 76"/>
              <p:cNvSpPr>
                <a:spLocks noChangeAspect="1"/>
              </p:cNvSpPr>
              <p:nvPr/>
            </p:nvSpPr>
            <p:spPr>
              <a:xfrm>
                <a:off x="4886254" y="4954588"/>
                <a:ext cx="126364" cy="92710"/>
              </a:xfrm>
              <a:custGeom>
                <a:avLst/>
                <a:gdLst/>
                <a:ahLst/>
                <a:cxnLst/>
                <a:rect l="l" t="t" r="r" b="b"/>
                <a:pathLst>
                  <a:path w="126364" h="92710">
                    <a:moveTo>
                      <a:pt x="100025" y="0"/>
                    </a:moveTo>
                    <a:lnTo>
                      <a:pt x="0" y="78435"/>
                    </a:lnTo>
                    <a:lnTo>
                      <a:pt x="126326" y="92481"/>
                    </a:lnTo>
                    <a:lnTo>
                      <a:pt x="86321" y="53886"/>
                    </a:lnTo>
                    <a:lnTo>
                      <a:pt x="100025" y="0"/>
                    </a:lnTo>
                    <a:close/>
                  </a:path>
                </a:pathLst>
              </a:custGeom>
              <a:solidFill>
                <a:srgbClr val="5C68B0"/>
              </a:solidFill>
            </p:spPr>
            <p:txBody>
              <a:bodyPr wrap="square" lIns="0" tIns="0" rIns="0" bIns="0" rtlCol="0"/>
              <a:lstStyle/>
              <a:p>
                <a:endParaRPr/>
              </a:p>
            </p:txBody>
          </p:sp>
          <p:sp>
            <p:nvSpPr>
              <p:cNvPr id="72" name="object 77"/>
              <p:cNvSpPr>
                <a:spLocks noChangeAspect="1"/>
              </p:cNvSpPr>
              <p:nvPr/>
            </p:nvSpPr>
            <p:spPr>
              <a:xfrm>
                <a:off x="6593579" y="4314622"/>
                <a:ext cx="179705" cy="600710"/>
              </a:xfrm>
              <a:custGeom>
                <a:avLst/>
                <a:gdLst/>
                <a:ahLst/>
                <a:cxnLst/>
                <a:rect l="l" t="t" r="r" b="b"/>
                <a:pathLst>
                  <a:path w="179704" h="600710">
                    <a:moveTo>
                      <a:pt x="9309" y="0"/>
                    </a:moveTo>
                    <a:lnTo>
                      <a:pt x="0" y="7289"/>
                    </a:lnTo>
                    <a:lnTo>
                      <a:pt x="6176" y="15296"/>
                    </a:lnTo>
                    <a:lnTo>
                      <a:pt x="12727" y="24042"/>
                    </a:lnTo>
                    <a:lnTo>
                      <a:pt x="41783" y="66383"/>
                    </a:lnTo>
                    <a:lnTo>
                      <a:pt x="65321" y="105827"/>
                    </a:lnTo>
                    <a:lnTo>
                      <a:pt x="89015" y="151818"/>
                    </a:lnTo>
                    <a:lnTo>
                      <a:pt x="111658" y="204319"/>
                    </a:lnTo>
                    <a:lnTo>
                      <a:pt x="125575" y="242918"/>
                    </a:lnTo>
                    <a:lnTo>
                      <a:pt x="138132" y="284381"/>
                    </a:lnTo>
                    <a:lnTo>
                      <a:pt x="150010" y="333570"/>
                    </a:lnTo>
                    <a:lnTo>
                      <a:pt x="157374" y="373631"/>
                    </a:lnTo>
                    <a:lnTo>
                      <a:pt x="162586" y="412332"/>
                    </a:lnTo>
                    <a:lnTo>
                      <a:pt x="166591" y="461548"/>
                    </a:lnTo>
                    <a:lnTo>
                      <a:pt x="167614" y="512149"/>
                    </a:lnTo>
                    <a:lnTo>
                      <a:pt x="167357" y="526784"/>
                    </a:lnTo>
                    <a:lnTo>
                      <a:pt x="165637" y="565391"/>
                    </a:lnTo>
                    <a:lnTo>
                      <a:pt x="162769" y="598125"/>
                    </a:lnTo>
                    <a:lnTo>
                      <a:pt x="174447" y="600163"/>
                    </a:lnTo>
                    <a:lnTo>
                      <a:pt x="178350" y="552012"/>
                    </a:lnTo>
                    <a:lnTo>
                      <a:pt x="179553" y="512149"/>
                    </a:lnTo>
                    <a:lnTo>
                      <a:pt x="179430" y="496468"/>
                    </a:lnTo>
                    <a:lnTo>
                      <a:pt x="177717" y="451384"/>
                    </a:lnTo>
                    <a:lnTo>
                      <a:pt x="173158" y="401498"/>
                    </a:lnTo>
                    <a:lnTo>
                      <a:pt x="167616" y="363125"/>
                    </a:lnTo>
                    <a:lnTo>
                      <a:pt x="160026" y="323843"/>
                    </a:lnTo>
                    <a:lnTo>
                      <a:pt x="144625" y="265080"/>
                    </a:lnTo>
                    <a:lnTo>
                      <a:pt x="130776" y="222910"/>
                    </a:lnTo>
                    <a:lnTo>
                      <a:pt x="115809" y="183993"/>
                    </a:lnTo>
                    <a:lnTo>
                      <a:pt x="100076" y="148295"/>
                    </a:lnTo>
                    <a:lnTo>
                      <a:pt x="75812" y="100720"/>
                    </a:lnTo>
                    <a:lnTo>
                      <a:pt x="51804" y="60216"/>
                    </a:lnTo>
                    <a:lnTo>
                      <a:pt x="29240" y="26678"/>
                    </a:lnTo>
                    <a:lnTo>
                      <a:pt x="15587" y="8136"/>
                    </a:lnTo>
                    <a:lnTo>
                      <a:pt x="9309" y="0"/>
                    </a:lnTo>
                    <a:close/>
                  </a:path>
                </a:pathLst>
              </a:custGeom>
              <a:solidFill>
                <a:srgbClr val="5C68B0"/>
              </a:solidFill>
            </p:spPr>
            <p:txBody>
              <a:bodyPr wrap="square" lIns="0" tIns="0" rIns="0" bIns="0" rtlCol="0"/>
              <a:lstStyle/>
              <a:p>
                <a:endParaRPr/>
              </a:p>
            </p:txBody>
          </p:sp>
          <p:sp>
            <p:nvSpPr>
              <p:cNvPr id="73" name="object 78"/>
              <p:cNvSpPr>
                <a:spLocks noChangeAspect="1"/>
              </p:cNvSpPr>
              <p:nvPr/>
            </p:nvSpPr>
            <p:spPr>
              <a:xfrm>
                <a:off x="6719029" y="4873105"/>
                <a:ext cx="95250" cy="123825"/>
              </a:xfrm>
              <a:custGeom>
                <a:avLst/>
                <a:gdLst/>
                <a:ahLst/>
                <a:cxnLst/>
                <a:rect l="l" t="t" r="r" b="b"/>
                <a:pathLst>
                  <a:path w="95250" h="123825">
                    <a:moveTo>
                      <a:pt x="0" y="0"/>
                    </a:moveTo>
                    <a:lnTo>
                      <a:pt x="29997" y="123520"/>
                    </a:lnTo>
                    <a:lnTo>
                      <a:pt x="82892" y="34772"/>
                    </a:lnTo>
                    <a:lnTo>
                      <a:pt x="43383" y="34772"/>
                    </a:lnTo>
                    <a:lnTo>
                      <a:pt x="0" y="0"/>
                    </a:lnTo>
                    <a:close/>
                  </a:path>
                  <a:path w="95250" h="123825">
                    <a:moveTo>
                      <a:pt x="95072" y="14338"/>
                    </a:moveTo>
                    <a:lnTo>
                      <a:pt x="43383" y="34772"/>
                    </a:lnTo>
                    <a:lnTo>
                      <a:pt x="82892" y="34772"/>
                    </a:lnTo>
                    <a:lnTo>
                      <a:pt x="95072" y="14338"/>
                    </a:lnTo>
                    <a:close/>
                  </a:path>
                </a:pathLst>
              </a:custGeom>
              <a:solidFill>
                <a:srgbClr val="5C68B0"/>
              </a:solidFill>
            </p:spPr>
            <p:txBody>
              <a:bodyPr wrap="square" lIns="0" tIns="0" rIns="0" bIns="0" rtlCol="0"/>
              <a:lstStyle/>
              <a:p>
                <a:endParaRPr/>
              </a:p>
            </p:txBody>
          </p:sp>
          <p:sp>
            <p:nvSpPr>
              <p:cNvPr id="74" name="object 81"/>
              <p:cNvSpPr>
                <a:spLocks noChangeAspect="1"/>
              </p:cNvSpPr>
              <p:nvPr/>
            </p:nvSpPr>
            <p:spPr>
              <a:xfrm>
                <a:off x="4902472" y="5078299"/>
                <a:ext cx="574725" cy="574725"/>
              </a:xfrm>
              <a:prstGeom prst="rect">
                <a:avLst/>
              </a:prstGeom>
              <a:blipFill>
                <a:blip r:embed="rId7" cstate="print"/>
                <a:stretch>
                  <a:fillRect/>
                </a:stretch>
              </a:blipFill>
            </p:spPr>
            <p:txBody>
              <a:bodyPr wrap="square" lIns="0" tIns="0" rIns="0" bIns="0" rtlCol="0"/>
              <a:lstStyle/>
              <a:p>
                <a:endParaRPr/>
              </a:p>
            </p:txBody>
          </p:sp>
          <p:sp>
            <p:nvSpPr>
              <p:cNvPr id="75" name="object 82"/>
              <p:cNvSpPr>
                <a:spLocks noChangeAspect="1"/>
              </p:cNvSpPr>
              <p:nvPr/>
            </p:nvSpPr>
            <p:spPr>
              <a:xfrm>
                <a:off x="6804450" y="5078299"/>
                <a:ext cx="574725" cy="574725"/>
              </a:xfrm>
              <a:prstGeom prst="rect">
                <a:avLst/>
              </a:prstGeom>
              <a:blipFill>
                <a:blip r:embed="rId8" cstate="print"/>
                <a:stretch>
                  <a:fillRect/>
                </a:stretch>
              </a:blipFill>
            </p:spPr>
            <p:txBody>
              <a:bodyPr wrap="square" lIns="0" tIns="0" rIns="0" bIns="0" rtlCol="0"/>
              <a:lstStyle/>
              <a:p>
                <a:endParaRPr/>
              </a:p>
            </p:txBody>
          </p:sp>
          <p:sp>
            <p:nvSpPr>
              <p:cNvPr id="76" name="object 83"/>
              <p:cNvSpPr>
                <a:spLocks noChangeAspect="1"/>
              </p:cNvSpPr>
              <p:nvPr/>
            </p:nvSpPr>
            <p:spPr>
              <a:xfrm>
                <a:off x="6569220" y="5325466"/>
                <a:ext cx="287362" cy="287362"/>
              </a:xfrm>
              <a:prstGeom prst="rect">
                <a:avLst/>
              </a:prstGeom>
              <a:blipFill>
                <a:blip r:embed="rId9" cstate="print"/>
                <a:stretch>
                  <a:fillRect/>
                </a:stretch>
              </a:blipFill>
            </p:spPr>
            <p:txBody>
              <a:bodyPr wrap="square" lIns="0" tIns="0" rIns="0" bIns="0" rtlCol="0"/>
              <a:lstStyle/>
              <a:p>
                <a:endParaRPr/>
              </a:p>
            </p:txBody>
          </p:sp>
          <p:sp>
            <p:nvSpPr>
              <p:cNvPr id="77" name="object 84"/>
              <p:cNvSpPr>
                <a:spLocks noChangeAspect="1"/>
              </p:cNvSpPr>
              <p:nvPr/>
            </p:nvSpPr>
            <p:spPr>
              <a:xfrm>
                <a:off x="5853461" y="5078299"/>
                <a:ext cx="574725" cy="574725"/>
              </a:xfrm>
              <a:prstGeom prst="rect">
                <a:avLst/>
              </a:prstGeom>
              <a:blipFill>
                <a:blip r:embed="rId10" cstate="print"/>
                <a:stretch>
                  <a:fillRect/>
                </a:stretch>
              </a:blipFill>
            </p:spPr>
            <p:txBody>
              <a:bodyPr wrap="square" lIns="0" tIns="0" rIns="0" bIns="0" rtlCol="0"/>
              <a:lstStyle/>
              <a:p>
                <a:endParaRPr/>
              </a:p>
            </p:txBody>
          </p:sp>
          <p:sp>
            <p:nvSpPr>
              <p:cNvPr id="78" name="object 85"/>
              <p:cNvSpPr>
                <a:spLocks noChangeAspect="1"/>
              </p:cNvSpPr>
              <p:nvPr/>
            </p:nvSpPr>
            <p:spPr>
              <a:xfrm>
                <a:off x="5611957" y="5325466"/>
                <a:ext cx="287362" cy="287362"/>
              </a:xfrm>
              <a:prstGeom prst="rect">
                <a:avLst/>
              </a:prstGeom>
              <a:blipFill>
                <a:blip r:embed="rId11" cstate="print"/>
                <a:stretch>
                  <a:fillRect/>
                </a:stretch>
              </a:blipFill>
            </p:spPr>
            <p:txBody>
              <a:bodyPr wrap="square" lIns="0" tIns="0" rIns="0" bIns="0" rtlCol="0"/>
              <a:lstStyle/>
              <a:p>
                <a:endParaRPr/>
              </a:p>
            </p:txBody>
          </p:sp>
          <p:sp>
            <p:nvSpPr>
              <p:cNvPr id="79" name="object 86"/>
              <p:cNvSpPr>
                <a:spLocks noChangeAspect="1"/>
              </p:cNvSpPr>
              <p:nvPr/>
            </p:nvSpPr>
            <p:spPr>
              <a:xfrm>
                <a:off x="4654695" y="5325466"/>
                <a:ext cx="287362" cy="287362"/>
              </a:xfrm>
              <a:prstGeom prst="rect">
                <a:avLst/>
              </a:prstGeom>
              <a:blipFill>
                <a:blip r:embed="rId12" cstate="print"/>
                <a:stretch>
                  <a:fillRect/>
                </a:stretch>
              </a:blipFill>
            </p:spPr>
            <p:txBody>
              <a:bodyPr wrap="square" lIns="0" tIns="0" rIns="0" bIns="0" rtlCol="0"/>
              <a:lstStyle/>
              <a:p>
                <a:endParaRPr/>
              </a:p>
            </p:txBody>
          </p:sp>
        </p:grpSp>
        <p:pic>
          <p:nvPicPr>
            <p:cNvPr id="86" name="図 8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8368" y="3429000"/>
              <a:ext cx="2313905" cy="1735430"/>
            </a:xfrm>
            <a:prstGeom prst="rect">
              <a:avLst/>
            </a:prstGeom>
          </p:spPr>
        </p:pic>
        <p:sp>
          <p:nvSpPr>
            <p:cNvPr id="89" name="矢印: 右 88"/>
            <p:cNvSpPr/>
            <p:nvPr/>
          </p:nvSpPr>
          <p:spPr>
            <a:xfrm>
              <a:off x="3699319" y="3368857"/>
              <a:ext cx="754602" cy="1798089"/>
            </a:xfrm>
            <a:prstGeom prst="right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81" name="図 80">
            <a:extLst>
              <a:ext uri="{FF2B5EF4-FFF2-40B4-BE49-F238E27FC236}">
                <a16:creationId xmlns:a16="http://schemas.microsoft.com/office/drawing/2014/main" id="{7D3A6469-1E30-4A57-AD41-BF5F6F26CA9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67401" y="4043438"/>
            <a:ext cx="3421666" cy="2512491"/>
          </a:xfrm>
          <a:prstGeom prst="rect">
            <a:avLst/>
          </a:prstGeom>
        </p:spPr>
      </p:pic>
      <p:pic>
        <p:nvPicPr>
          <p:cNvPr id="82" name="図 81">
            <a:extLst>
              <a:ext uri="{FF2B5EF4-FFF2-40B4-BE49-F238E27FC236}">
                <a16:creationId xmlns:a16="http://schemas.microsoft.com/office/drawing/2014/main" id="{8A1E337F-EA02-4565-BA6D-CC8CC7BE055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22818" y="1473838"/>
            <a:ext cx="3110832" cy="2335405"/>
          </a:xfrm>
          <a:prstGeom prst="rect">
            <a:avLst/>
          </a:prstGeom>
        </p:spPr>
      </p:pic>
    </p:spTree>
    <p:extLst>
      <p:ext uri="{BB962C8B-B14F-4D97-AF65-F5344CB8AC3E}">
        <p14:creationId xmlns:p14="http://schemas.microsoft.com/office/powerpoint/2010/main" val="323584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2552BFD-1F6A-4F64-8246-EFF950933A17}"/>
              </a:ext>
            </a:extLst>
          </p:cNvPr>
          <p:cNvSpPr>
            <a:spLocks noGrp="1"/>
          </p:cNvSpPr>
          <p:nvPr>
            <p:ph type="title"/>
          </p:nvPr>
        </p:nvSpPr>
        <p:spPr/>
        <p:txBody>
          <a:bodyPr>
            <a:normAutofit/>
          </a:bodyPr>
          <a:lstStyle/>
          <a:p>
            <a:r>
              <a:rPr lang="ja-JP" altLang="en-US" dirty="0"/>
              <a:t>他者感情推定</a:t>
            </a:r>
            <a:br>
              <a:rPr lang="en-US" altLang="ja-JP" dirty="0"/>
            </a:br>
            <a:endParaRPr lang="ja-JP" altLang="en-US" dirty="0"/>
          </a:p>
        </p:txBody>
      </p:sp>
      <p:sp>
        <p:nvSpPr>
          <p:cNvPr id="7" name="コンテンツ プレースホルダー 6">
            <a:extLst>
              <a:ext uri="{FF2B5EF4-FFF2-40B4-BE49-F238E27FC236}">
                <a16:creationId xmlns:a16="http://schemas.microsoft.com/office/drawing/2014/main" id="{A51BB583-A396-4616-8040-D0BCD819F096}"/>
              </a:ext>
            </a:extLst>
          </p:cNvPr>
          <p:cNvSpPr>
            <a:spLocks noGrp="1"/>
          </p:cNvSpPr>
          <p:nvPr>
            <p:ph idx="1"/>
          </p:nvPr>
        </p:nvSpPr>
        <p:spPr>
          <a:xfrm>
            <a:off x="838200" y="1403597"/>
            <a:ext cx="10515600" cy="1816926"/>
          </a:xfrm>
        </p:spPr>
        <p:txBody>
          <a:bodyPr>
            <a:normAutofit/>
          </a:bodyPr>
          <a:lstStyle/>
          <a:p>
            <a:r>
              <a:rPr lang="en-US" altLang="ja-JP" dirty="0">
                <a:solidFill>
                  <a:schemeClr val="tx1"/>
                </a:solidFill>
              </a:rPr>
              <a:t>Embodied simulation theory (</a:t>
            </a:r>
            <a:r>
              <a:rPr lang="en-US" altLang="ja-JP" dirty="0" err="1">
                <a:solidFill>
                  <a:schemeClr val="tx1"/>
                </a:solidFill>
              </a:rPr>
              <a:t>Gallese</a:t>
            </a:r>
            <a:r>
              <a:rPr lang="en-US" altLang="ja-JP" dirty="0">
                <a:solidFill>
                  <a:schemeClr val="tx1"/>
                </a:solidFill>
              </a:rPr>
              <a:t>, 2005; 2009)</a:t>
            </a:r>
          </a:p>
          <a:p>
            <a:pPr lvl="1"/>
            <a:r>
              <a:rPr lang="ja-JP" altLang="en-US" sz="2000" dirty="0">
                <a:solidFill>
                  <a:schemeClr val="tx1"/>
                </a:solidFill>
              </a:rPr>
              <a:t>身体状態を模倣することで他者感情推定を行う</a:t>
            </a:r>
          </a:p>
          <a:p>
            <a:pPr lvl="1"/>
            <a:r>
              <a:rPr lang="ja-JP" altLang="en-US" sz="2000" dirty="0">
                <a:solidFill>
                  <a:schemeClr val="tx1"/>
                </a:solidFill>
              </a:rPr>
              <a:t>（情動的）共感</a:t>
            </a:r>
          </a:p>
        </p:txBody>
      </p:sp>
      <p:sp>
        <p:nvSpPr>
          <p:cNvPr id="33" name="テキスト ボックス 32">
            <a:extLst>
              <a:ext uri="{FF2B5EF4-FFF2-40B4-BE49-F238E27FC236}">
                <a16:creationId xmlns:a16="http://schemas.microsoft.com/office/drawing/2014/main" id="{E082A37F-3C99-4AC7-B5E1-55C92B4594CD}"/>
              </a:ext>
            </a:extLst>
          </p:cNvPr>
          <p:cNvSpPr txBox="1"/>
          <p:nvPr/>
        </p:nvSpPr>
        <p:spPr>
          <a:xfrm>
            <a:off x="2669421" y="5839013"/>
            <a:ext cx="6853159" cy="400110"/>
          </a:xfrm>
          <a:prstGeom prst="rect">
            <a:avLst/>
          </a:prstGeom>
          <a:noFill/>
          <a:ln>
            <a:solidFill>
              <a:schemeClr val="accent1"/>
            </a:solidFill>
          </a:ln>
        </p:spPr>
        <p:txBody>
          <a:bodyPr wrap="none" rtlCol="0">
            <a:spAutoFit/>
          </a:bodyPr>
          <a:lstStyle/>
          <a:p>
            <a:pPr algn="ctr"/>
            <a:r>
              <a:rPr kumimoji="1" lang="ja-JP" altLang="en-US" sz="2000" dirty="0"/>
              <a:t>内受容感覚の個人差が他者感情推定に影響を与えると予想</a:t>
            </a:r>
          </a:p>
        </p:txBody>
      </p:sp>
      <p:grpSp>
        <p:nvGrpSpPr>
          <p:cNvPr id="34" name="グループ化 33">
            <a:extLst>
              <a:ext uri="{FF2B5EF4-FFF2-40B4-BE49-F238E27FC236}">
                <a16:creationId xmlns:a16="http://schemas.microsoft.com/office/drawing/2014/main" id="{E705B7FA-33B8-4C36-AEDC-07924D991DCD}"/>
              </a:ext>
            </a:extLst>
          </p:cNvPr>
          <p:cNvGrpSpPr/>
          <p:nvPr/>
        </p:nvGrpSpPr>
        <p:grpSpPr>
          <a:xfrm>
            <a:off x="2697928" y="2698729"/>
            <a:ext cx="6716289" cy="2756453"/>
            <a:chOff x="706878" y="1477155"/>
            <a:chExt cx="9893856" cy="4060569"/>
          </a:xfrm>
        </p:grpSpPr>
        <p:pic>
          <p:nvPicPr>
            <p:cNvPr id="74" name="Picture 6">
              <a:extLst>
                <a:ext uri="{FF2B5EF4-FFF2-40B4-BE49-F238E27FC236}">
                  <a16:creationId xmlns:a16="http://schemas.microsoft.com/office/drawing/2014/main" id="{ADFDD388-C7A8-42C3-AD2A-107B9641A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303" y="2521949"/>
              <a:ext cx="1066731" cy="987353"/>
            </a:xfrm>
            <a:prstGeom prst="rect">
              <a:avLst/>
            </a:prstGeom>
            <a:noFill/>
            <a:extLst>
              <a:ext uri="{909E8E84-426E-40DD-AFC4-6F175D3DCCD1}">
                <a14:hiddenFill xmlns:a14="http://schemas.microsoft.com/office/drawing/2010/main">
                  <a:solidFill>
                    <a:srgbClr val="FFFFFF"/>
                  </a:solidFill>
                </a14:hiddenFill>
              </a:ext>
            </a:extLst>
          </p:spPr>
        </p:pic>
        <p:pic>
          <p:nvPicPr>
            <p:cNvPr id="75" name="図 74">
              <a:extLst>
                <a:ext uri="{FF2B5EF4-FFF2-40B4-BE49-F238E27FC236}">
                  <a16:creationId xmlns:a16="http://schemas.microsoft.com/office/drawing/2014/main" id="{965AA69F-CC80-43EB-97A7-70C7995B00FB}"/>
                </a:ext>
              </a:extLst>
            </p:cNvPr>
            <p:cNvPicPr>
              <a:picLocks noChangeAspect="1"/>
            </p:cNvPicPr>
            <p:nvPr/>
          </p:nvPicPr>
          <p:blipFill>
            <a:blip r:embed="rId4"/>
            <a:stretch>
              <a:fillRect/>
            </a:stretch>
          </p:blipFill>
          <p:spPr>
            <a:xfrm>
              <a:off x="4084100" y="2461329"/>
              <a:ext cx="1487099" cy="979583"/>
            </a:xfrm>
            <a:prstGeom prst="rect">
              <a:avLst/>
            </a:prstGeom>
          </p:spPr>
        </p:pic>
        <p:cxnSp>
          <p:nvCxnSpPr>
            <p:cNvPr id="76" name="直線矢印コネクタ 75">
              <a:extLst>
                <a:ext uri="{FF2B5EF4-FFF2-40B4-BE49-F238E27FC236}">
                  <a16:creationId xmlns:a16="http://schemas.microsoft.com/office/drawing/2014/main" id="{154FEBC1-20BB-4CC5-8B61-0DAC50682719}"/>
                </a:ext>
              </a:extLst>
            </p:cNvPr>
            <p:cNvCxnSpPr>
              <a:cxnSpLocks/>
            </p:cNvCxnSpPr>
            <p:nvPr/>
          </p:nvCxnSpPr>
          <p:spPr>
            <a:xfrm>
              <a:off x="5572970" y="2983939"/>
              <a:ext cx="72699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四角形: 角を丸くする 76">
              <a:extLst>
                <a:ext uri="{FF2B5EF4-FFF2-40B4-BE49-F238E27FC236}">
                  <a16:creationId xmlns:a16="http://schemas.microsoft.com/office/drawing/2014/main" id="{C0287A52-1CCE-475F-9CCD-B96EA7E2F222}"/>
                </a:ext>
              </a:extLst>
            </p:cNvPr>
            <p:cNvSpPr/>
            <p:nvPr/>
          </p:nvSpPr>
          <p:spPr>
            <a:xfrm>
              <a:off x="3935480" y="2091997"/>
              <a:ext cx="6665254" cy="3445727"/>
            </a:xfrm>
            <a:prstGeom prst="roundRect">
              <a:avLst>
                <a:gd name="adj" fmla="val 98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テキスト ボックス 77">
              <a:extLst>
                <a:ext uri="{FF2B5EF4-FFF2-40B4-BE49-F238E27FC236}">
                  <a16:creationId xmlns:a16="http://schemas.microsoft.com/office/drawing/2014/main" id="{BBC0F8A7-B20C-439A-9B4D-A1D927EE0BEF}"/>
                </a:ext>
              </a:extLst>
            </p:cNvPr>
            <p:cNvSpPr txBox="1"/>
            <p:nvPr/>
          </p:nvSpPr>
          <p:spPr>
            <a:xfrm>
              <a:off x="4274291" y="1910080"/>
              <a:ext cx="876554" cy="498729"/>
            </a:xfrm>
            <a:prstGeom prst="rect">
              <a:avLst/>
            </a:prstGeom>
            <a:solidFill>
              <a:schemeClr val="bg1"/>
            </a:solidFill>
          </p:spPr>
          <p:txBody>
            <a:bodyPr wrap="square" rtlCol="0">
              <a:spAutoFit/>
            </a:bodyPr>
            <a:lstStyle/>
            <a:p>
              <a:pPr algn="ctr"/>
              <a:r>
                <a:rPr kumimoji="1" lang="ja-JP" altLang="en-US" sz="1600" dirty="0"/>
                <a:t>自分</a:t>
              </a:r>
            </a:p>
          </p:txBody>
        </p:sp>
        <p:cxnSp>
          <p:nvCxnSpPr>
            <p:cNvPr id="79" name="直線矢印コネクタ 78">
              <a:extLst>
                <a:ext uri="{FF2B5EF4-FFF2-40B4-BE49-F238E27FC236}">
                  <a16:creationId xmlns:a16="http://schemas.microsoft.com/office/drawing/2014/main" id="{51F43753-8901-4F57-BD62-C99CFC6DDA69}"/>
                </a:ext>
              </a:extLst>
            </p:cNvPr>
            <p:cNvCxnSpPr>
              <a:cxnSpLocks/>
            </p:cNvCxnSpPr>
            <p:nvPr/>
          </p:nvCxnSpPr>
          <p:spPr>
            <a:xfrm>
              <a:off x="7556139" y="2983939"/>
              <a:ext cx="717652"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AF88D3E4-3EEC-4F3F-B53E-9BD415D6572F}"/>
                </a:ext>
              </a:extLst>
            </p:cNvPr>
            <p:cNvSpPr txBox="1"/>
            <p:nvPr/>
          </p:nvSpPr>
          <p:spPr>
            <a:xfrm>
              <a:off x="5466791" y="2286001"/>
              <a:ext cx="1178813" cy="498729"/>
            </a:xfrm>
            <a:prstGeom prst="rect">
              <a:avLst/>
            </a:prstGeom>
            <a:noFill/>
          </p:spPr>
          <p:txBody>
            <a:bodyPr wrap="none" rtlCol="0">
              <a:spAutoFit/>
            </a:bodyPr>
            <a:lstStyle/>
            <a:p>
              <a:r>
                <a:rPr lang="ja-JP" altLang="en-US" sz="1600" dirty="0"/>
                <a:t>外受容</a:t>
              </a:r>
              <a:endParaRPr kumimoji="1" lang="ja-JP" altLang="en-US" sz="1600" dirty="0"/>
            </a:p>
          </p:txBody>
        </p:sp>
        <p:grpSp>
          <p:nvGrpSpPr>
            <p:cNvPr id="81" name="グループ化 80">
              <a:extLst>
                <a:ext uri="{FF2B5EF4-FFF2-40B4-BE49-F238E27FC236}">
                  <a16:creationId xmlns:a16="http://schemas.microsoft.com/office/drawing/2014/main" id="{A7CC7D0F-B337-4672-B5D0-99417B3B8A3D}"/>
                </a:ext>
              </a:extLst>
            </p:cNvPr>
            <p:cNvGrpSpPr/>
            <p:nvPr/>
          </p:nvGrpSpPr>
          <p:grpSpPr>
            <a:xfrm>
              <a:off x="5818882" y="3015689"/>
              <a:ext cx="3440687" cy="1807523"/>
              <a:chOff x="8158485" y="4158689"/>
              <a:chExt cx="3440687" cy="1807523"/>
            </a:xfrm>
          </p:grpSpPr>
          <p:cxnSp>
            <p:nvCxnSpPr>
              <p:cNvPr id="82" name="コネクタ: 曲線 81">
                <a:extLst>
                  <a:ext uri="{FF2B5EF4-FFF2-40B4-BE49-F238E27FC236}">
                    <a16:creationId xmlns:a16="http://schemas.microsoft.com/office/drawing/2014/main" id="{02E11C60-3AB8-42C4-8420-DBFF25E1DAF5}"/>
                  </a:ext>
                </a:extLst>
              </p:cNvPr>
              <p:cNvCxnSpPr>
                <a:cxnSpLocks/>
              </p:cNvCxnSpPr>
              <p:nvPr/>
            </p:nvCxnSpPr>
            <p:spPr>
              <a:xfrm>
                <a:off x="9933100" y="4158689"/>
                <a:ext cx="26948" cy="1733809"/>
              </a:xfrm>
              <a:prstGeom prst="curvedConnector3">
                <a:avLst>
                  <a:gd name="adj1" fmla="val 9483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8E0D040E-8C05-4F54-9EA7-F8D8553DA030}"/>
                  </a:ext>
                </a:extLst>
              </p:cNvPr>
              <p:cNvCxnSpPr/>
              <p:nvPr/>
            </p:nvCxnSpPr>
            <p:spPr>
              <a:xfrm flipV="1">
                <a:off x="9286331" y="4791983"/>
                <a:ext cx="1" cy="3729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B04CD851-F0F1-4C19-8988-0539DA6ED0AC}"/>
                  </a:ext>
                </a:extLst>
              </p:cNvPr>
              <p:cNvCxnSpPr>
                <a:cxnSpLocks/>
              </p:cNvCxnSpPr>
              <p:nvPr/>
            </p:nvCxnSpPr>
            <p:spPr>
              <a:xfrm flipV="1">
                <a:off x="9286331" y="4791983"/>
                <a:ext cx="1" cy="372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40F05B8C-AF6E-4AD0-8170-BBD68A4CBB82}"/>
                  </a:ext>
                </a:extLst>
              </p:cNvPr>
              <p:cNvSpPr txBox="1"/>
              <p:nvPr/>
            </p:nvSpPr>
            <p:spPr>
              <a:xfrm>
                <a:off x="8158485" y="4718241"/>
                <a:ext cx="1178813" cy="498729"/>
              </a:xfrm>
              <a:prstGeom prst="rect">
                <a:avLst/>
              </a:prstGeom>
              <a:noFill/>
            </p:spPr>
            <p:txBody>
              <a:bodyPr wrap="none" rtlCol="0">
                <a:spAutoFit/>
              </a:bodyPr>
              <a:lstStyle/>
              <a:p>
                <a:r>
                  <a:rPr kumimoji="1" lang="ja-JP" altLang="en-US" sz="1600" dirty="0"/>
                  <a:t>内受容</a:t>
                </a:r>
              </a:p>
            </p:txBody>
          </p:sp>
          <p:sp>
            <p:nvSpPr>
              <p:cNvPr id="86" name="テキスト ボックス 85">
                <a:extLst>
                  <a:ext uri="{FF2B5EF4-FFF2-40B4-BE49-F238E27FC236}">
                    <a16:creationId xmlns:a16="http://schemas.microsoft.com/office/drawing/2014/main" id="{F87F729E-B79D-4137-BA4F-5192E975B89E}"/>
                  </a:ext>
                </a:extLst>
              </p:cNvPr>
              <p:cNvSpPr txBox="1"/>
              <p:nvPr/>
            </p:nvSpPr>
            <p:spPr>
              <a:xfrm>
                <a:off x="10118099" y="5467483"/>
                <a:ext cx="1481073" cy="498729"/>
              </a:xfrm>
              <a:prstGeom prst="rect">
                <a:avLst/>
              </a:prstGeom>
              <a:noFill/>
            </p:spPr>
            <p:txBody>
              <a:bodyPr wrap="none" rtlCol="0">
                <a:spAutoFit/>
              </a:bodyPr>
              <a:lstStyle/>
              <a:p>
                <a:r>
                  <a:rPr kumimoji="1" lang="ja-JP" altLang="en-US" sz="1600" dirty="0"/>
                  <a:t>予測信号</a:t>
                </a:r>
              </a:p>
            </p:txBody>
          </p:sp>
        </p:grpSp>
        <p:grpSp>
          <p:nvGrpSpPr>
            <p:cNvPr id="87" name="グループ化 86">
              <a:extLst>
                <a:ext uri="{FF2B5EF4-FFF2-40B4-BE49-F238E27FC236}">
                  <a16:creationId xmlns:a16="http://schemas.microsoft.com/office/drawing/2014/main" id="{49F727EC-4537-4FE7-8603-EB29A0FD76FF}"/>
                </a:ext>
              </a:extLst>
            </p:cNvPr>
            <p:cNvGrpSpPr/>
            <p:nvPr/>
          </p:nvGrpSpPr>
          <p:grpSpPr>
            <a:xfrm>
              <a:off x="3412485" y="2983939"/>
              <a:ext cx="5894449" cy="887018"/>
              <a:chOff x="5752088" y="4126939"/>
              <a:chExt cx="5894449" cy="887018"/>
            </a:xfrm>
          </p:grpSpPr>
          <p:cxnSp>
            <p:nvCxnSpPr>
              <p:cNvPr id="88" name="直線矢印コネクタ 87">
                <a:extLst>
                  <a:ext uri="{FF2B5EF4-FFF2-40B4-BE49-F238E27FC236}">
                    <a16:creationId xmlns:a16="http://schemas.microsoft.com/office/drawing/2014/main" id="{C1A789DF-92E5-42FB-94D2-6268B6621C53}"/>
                  </a:ext>
                </a:extLst>
              </p:cNvPr>
              <p:cNvCxnSpPr>
                <a:cxnSpLocks/>
              </p:cNvCxnSpPr>
              <p:nvPr/>
            </p:nvCxnSpPr>
            <p:spPr>
              <a:xfrm>
                <a:off x="5752088" y="4126939"/>
                <a:ext cx="694901"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0C5B6A16-2488-4C88-A69A-42245DBF45C6}"/>
                  </a:ext>
                </a:extLst>
              </p:cNvPr>
              <p:cNvSpPr txBox="1"/>
              <p:nvPr/>
            </p:nvSpPr>
            <p:spPr>
              <a:xfrm>
                <a:off x="10165464" y="4152517"/>
                <a:ext cx="1481073" cy="861440"/>
              </a:xfrm>
              <a:prstGeom prst="rect">
                <a:avLst/>
              </a:prstGeom>
              <a:noFill/>
            </p:spPr>
            <p:txBody>
              <a:bodyPr wrap="none" rtlCol="0">
                <a:spAutoFit/>
              </a:bodyPr>
              <a:lstStyle/>
              <a:p>
                <a:r>
                  <a:rPr kumimoji="1" lang="ja-JP" altLang="en-US" sz="1600" dirty="0">
                    <a:solidFill>
                      <a:srgbClr val="FF0000"/>
                    </a:solidFill>
                  </a:rPr>
                  <a:t>感情推定</a:t>
                </a:r>
                <a:endParaRPr kumimoji="1" lang="en-US" altLang="ja-JP" sz="1600" dirty="0">
                  <a:solidFill>
                    <a:srgbClr val="FF0000"/>
                  </a:solidFill>
                </a:endParaRPr>
              </a:p>
              <a:p>
                <a:r>
                  <a:rPr lang="ja-JP" altLang="en-US" sz="1600" dirty="0">
                    <a:solidFill>
                      <a:srgbClr val="FF0000"/>
                    </a:solidFill>
                  </a:rPr>
                  <a:t>共感</a:t>
                </a:r>
                <a:endParaRPr kumimoji="1" lang="ja-JP" altLang="en-US" sz="1600" dirty="0">
                  <a:solidFill>
                    <a:srgbClr val="FF0000"/>
                  </a:solidFill>
                </a:endParaRPr>
              </a:p>
            </p:txBody>
          </p:sp>
        </p:grpSp>
        <p:pic>
          <p:nvPicPr>
            <p:cNvPr id="90" name="図 89" descr="ゲームのキャラクター&#10;&#10;低い精度で自動的に生成された説明">
              <a:extLst>
                <a:ext uri="{FF2B5EF4-FFF2-40B4-BE49-F238E27FC236}">
                  <a16:creationId xmlns:a16="http://schemas.microsoft.com/office/drawing/2014/main" id="{6C52C97C-0D4E-488D-A766-EC1DAC3CD8B8}"/>
                </a:ext>
              </a:extLst>
            </p:cNvPr>
            <p:cNvPicPr>
              <a:picLocks noChangeAspect="1"/>
            </p:cNvPicPr>
            <p:nvPr/>
          </p:nvPicPr>
          <p:blipFill rotWithShape="1">
            <a:blip r:embed="rId5">
              <a:extLst>
                <a:ext uri="{28A0092B-C50C-407E-A947-70E740481C1C}">
                  <a14:useLocalDpi xmlns:a14="http://schemas.microsoft.com/office/drawing/2010/main" val="0"/>
                </a:ext>
              </a:extLst>
            </a:blip>
            <a:srcRect l="53898" t="53189" r="4288" b="7834"/>
            <a:stretch/>
          </p:blipFill>
          <p:spPr>
            <a:xfrm>
              <a:off x="1355331" y="2183369"/>
              <a:ext cx="1699108" cy="1583827"/>
            </a:xfrm>
            <a:prstGeom prst="rect">
              <a:avLst/>
            </a:prstGeom>
          </p:spPr>
        </p:pic>
        <p:sp>
          <p:nvSpPr>
            <p:cNvPr id="91" name="テキスト ボックス 90">
              <a:extLst>
                <a:ext uri="{FF2B5EF4-FFF2-40B4-BE49-F238E27FC236}">
                  <a16:creationId xmlns:a16="http://schemas.microsoft.com/office/drawing/2014/main" id="{A530E2DD-344C-41E7-AC42-B41056F120C0}"/>
                </a:ext>
              </a:extLst>
            </p:cNvPr>
            <p:cNvSpPr txBox="1"/>
            <p:nvPr/>
          </p:nvSpPr>
          <p:spPr>
            <a:xfrm>
              <a:off x="706878" y="1910080"/>
              <a:ext cx="876554" cy="498729"/>
            </a:xfrm>
            <a:prstGeom prst="rect">
              <a:avLst/>
            </a:prstGeom>
            <a:solidFill>
              <a:schemeClr val="bg1"/>
            </a:solidFill>
          </p:spPr>
          <p:txBody>
            <a:bodyPr wrap="none" rtlCol="0">
              <a:spAutoFit/>
            </a:bodyPr>
            <a:lstStyle/>
            <a:p>
              <a:r>
                <a:rPr lang="ja-JP" altLang="en-US" sz="1600" dirty="0"/>
                <a:t>他者</a:t>
              </a:r>
              <a:endParaRPr kumimoji="1" lang="ja-JP" altLang="en-US" sz="1600" dirty="0"/>
            </a:p>
          </p:txBody>
        </p:sp>
        <p:sp>
          <p:nvSpPr>
            <p:cNvPr id="92" name="雲 91">
              <a:extLst>
                <a:ext uri="{FF2B5EF4-FFF2-40B4-BE49-F238E27FC236}">
                  <a16:creationId xmlns:a16="http://schemas.microsoft.com/office/drawing/2014/main" id="{FAEB4D97-621B-4B9A-9D5E-1B52444799A7}"/>
                </a:ext>
              </a:extLst>
            </p:cNvPr>
            <p:cNvSpPr/>
            <p:nvPr/>
          </p:nvSpPr>
          <p:spPr>
            <a:xfrm>
              <a:off x="6769307" y="1479452"/>
              <a:ext cx="1455628" cy="115360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93" name="図 92" descr="フロント, 持つ, 男, 記号 が含まれている画像&#10;&#10;自動的に生成された説明">
              <a:extLst>
                <a:ext uri="{FF2B5EF4-FFF2-40B4-BE49-F238E27FC236}">
                  <a16:creationId xmlns:a16="http://schemas.microsoft.com/office/drawing/2014/main" id="{25EE9C0C-5F80-4669-8F78-983C90B9DEDA}"/>
                </a:ext>
              </a:extLst>
            </p:cNvPr>
            <p:cNvPicPr>
              <a:picLocks noChangeAspect="1"/>
            </p:cNvPicPr>
            <p:nvPr/>
          </p:nvPicPr>
          <p:blipFill rotWithShape="1">
            <a:blip r:embed="rId6">
              <a:extLst>
                <a:ext uri="{28A0092B-C50C-407E-A947-70E740481C1C}">
                  <a14:useLocalDpi xmlns:a14="http://schemas.microsoft.com/office/drawing/2010/main" val="0"/>
                </a:ext>
              </a:extLst>
            </a:blip>
            <a:srcRect l="53898" t="54040" r="4286" b="6979"/>
            <a:stretch/>
          </p:blipFill>
          <p:spPr>
            <a:xfrm>
              <a:off x="7021295" y="1645317"/>
              <a:ext cx="922644" cy="860091"/>
            </a:xfrm>
            <a:prstGeom prst="rect">
              <a:avLst/>
            </a:prstGeom>
          </p:spPr>
        </p:pic>
        <p:sp>
          <p:nvSpPr>
            <p:cNvPr id="94" name="テキスト ボックス 93">
              <a:extLst>
                <a:ext uri="{FF2B5EF4-FFF2-40B4-BE49-F238E27FC236}">
                  <a16:creationId xmlns:a16="http://schemas.microsoft.com/office/drawing/2014/main" id="{0E1D3CE2-9FA4-4CC7-B0A7-82039F49299D}"/>
                </a:ext>
              </a:extLst>
            </p:cNvPr>
            <p:cNvSpPr txBox="1"/>
            <p:nvPr/>
          </p:nvSpPr>
          <p:spPr>
            <a:xfrm>
              <a:off x="8402520" y="2751345"/>
              <a:ext cx="2038365" cy="498729"/>
            </a:xfrm>
            <a:prstGeom prst="rect">
              <a:avLst/>
            </a:prstGeom>
            <a:noFill/>
          </p:spPr>
          <p:txBody>
            <a:bodyPr wrap="none" rtlCol="0">
              <a:spAutoFit/>
            </a:bodyPr>
            <a:lstStyle/>
            <a:p>
              <a:r>
                <a:rPr kumimoji="1" lang="en-US" altLang="ja-JP" sz="1600" dirty="0"/>
                <a:t>“</a:t>
              </a:r>
              <a:r>
                <a:rPr lang="ja-JP" altLang="en-US" sz="1600" dirty="0"/>
                <a:t>幸福そうだ</a:t>
              </a:r>
              <a:r>
                <a:rPr kumimoji="1" lang="en-US" altLang="ja-JP" sz="1600" dirty="0"/>
                <a:t>”</a:t>
              </a:r>
              <a:endParaRPr kumimoji="1" lang="ja-JP" altLang="en-US" sz="1600" dirty="0"/>
            </a:p>
          </p:txBody>
        </p:sp>
        <p:sp>
          <p:nvSpPr>
            <p:cNvPr id="95" name="テキスト ボックス 94">
              <a:extLst>
                <a:ext uri="{FF2B5EF4-FFF2-40B4-BE49-F238E27FC236}">
                  <a16:creationId xmlns:a16="http://schemas.microsoft.com/office/drawing/2014/main" id="{D71CDABF-809D-4878-9351-3AF46DBD53B9}"/>
                </a:ext>
              </a:extLst>
            </p:cNvPr>
            <p:cNvSpPr txBox="1"/>
            <p:nvPr/>
          </p:nvSpPr>
          <p:spPr>
            <a:xfrm>
              <a:off x="7699032" y="1477155"/>
              <a:ext cx="2690113" cy="498729"/>
            </a:xfrm>
            <a:prstGeom prst="rect">
              <a:avLst/>
            </a:prstGeom>
            <a:noFill/>
          </p:spPr>
          <p:txBody>
            <a:bodyPr wrap="none" rtlCol="0">
              <a:spAutoFit/>
            </a:bodyPr>
            <a:lstStyle/>
            <a:p>
              <a:r>
                <a:rPr lang="ja-JP" altLang="en-US" sz="1600" dirty="0"/>
                <a:t>シミュレーション</a:t>
              </a:r>
              <a:endParaRPr kumimoji="1" lang="ja-JP" altLang="en-US" sz="1600" dirty="0"/>
            </a:p>
          </p:txBody>
        </p:sp>
        <p:pic>
          <p:nvPicPr>
            <p:cNvPr id="96" name="Picture 8">
              <a:extLst>
                <a:ext uri="{FF2B5EF4-FFF2-40B4-BE49-F238E27FC236}">
                  <a16:creationId xmlns:a16="http://schemas.microsoft.com/office/drawing/2014/main" id="{73E8B999-9067-41F9-8B0C-26BEE873A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2628" b="3382"/>
            <a:stretch/>
          </p:blipFill>
          <p:spPr bwMode="auto">
            <a:xfrm>
              <a:off x="5936465" y="4121847"/>
              <a:ext cx="2021535" cy="1368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スライド番号プレースホルダー 1">
            <a:extLst>
              <a:ext uri="{FF2B5EF4-FFF2-40B4-BE49-F238E27FC236}">
                <a16:creationId xmlns:a16="http://schemas.microsoft.com/office/drawing/2014/main" id="{67D3CCD6-57DB-4199-B43C-27775175247A}"/>
              </a:ext>
            </a:extLst>
          </p:cNvPr>
          <p:cNvSpPr>
            <a:spLocks noGrp="1"/>
          </p:cNvSpPr>
          <p:nvPr>
            <p:ph type="sldNum" sz="quarter" idx="12"/>
          </p:nvPr>
        </p:nvSpPr>
        <p:spPr/>
        <p:txBody>
          <a:bodyPr/>
          <a:lstStyle/>
          <a:p>
            <a:fld id="{0872464F-87BA-4FF8-A704-92B72BD741BD}" type="slidenum">
              <a:rPr kumimoji="1" lang="ja-JP" altLang="en-US" smtClean="0"/>
              <a:t>17</a:t>
            </a:fld>
            <a:endParaRPr kumimoji="1" lang="ja-JP" altLang="en-US"/>
          </a:p>
        </p:txBody>
      </p:sp>
    </p:spTree>
    <p:extLst>
      <p:ext uri="{BB962C8B-B14F-4D97-AF65-F5344CB8AC3E}">
        <p14:creationId xmlns:p14="http://schemas.microsoft.com/office/powerpoint/2010/main" val="222939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他者感情推定時の身体変化</a:t>
            </a:r>
          </a:p>
        </p:txBody>
      </p:sp>
      <p:pic>
        <p:nvPicPr>
          <p:cNvPr id="44" name="図 43">
            <a:extLst>
              <a:ext uri="{FF2B5EF4-FFF2-40B4-BE49-F238E27FC236}">
                <a16:creationId xmlns:a16="http://schemas.microsoft.com/office/drawing/2014/main" id="{B0B9D2A4-1C34-4169-87E9-10B6585E1592}"/>
              </a:ext>
            </a:extLst>
          </p:cNvPr>
          <p:cNvPicPr>
            <a:picLocks noChangeAspect="1"/>
          </p:cNvPicPr>
          <p:nvPr/>
        </p:nvPicPr>
        <p:blipFill>
          <a:blip r:embed="rId2"/>
          <a:stretch>
            <a:fillRect/>
          </a:stretch>
        </p:blipFill>
        <p:spPr>
          <a:xfrm>
            <a:off x="771325" y="2784911"/>
            <a:ext cx="2762321" cy="2430045"/>
          </a:xfrm>
          <a:prstGeom prst="rect">
            <a:avLst/>
          </a:prstGeom>
        </p:spPr>
      </p:pic>
      <p:pic>
        <p:nvPicPr>
          <p:cNvPr id="46" name="図 45">
            <a:extLst>
              <a:ext uri="{FF2B5EF4-FFF2-40B4-BE49-F238E27FC236}">
                <a16:creationId xmlns:a16="http://schemas.microsoft.com/office/drawing/2014/main" id="{362C5AE9-C6FD-4781-AA31-3B6AE73F29CC}"/>
              </a:ext>
            </a:extLst>
          </p:cNvPr>
          <p:cNvPicPr>
            <a:picLocks noChangeAspect="1"/>
          </p:cNvPicPr>
          <p:nvPr/>
        </p:nvPicPr>
        <p:blipFill>
          <a:blip r:embed="rId3"/>
          <a:stretch>
            <a:fillRect/>
          </a:stretch>
        </p:blipFill>
        <p:spPr>
          <a:xfrm>
            <a:off x="10657416" y="2094630"/>
            <a:ext cx="1085850" cy="1400175"/>
          </a:xfrm>
          <a:prstGeom prst="rect">
            <a:avLst/>
          </a:prstGeom>
        </p:spPr>
      </p:pic>
      <p:pic>
        <p:nvPicPr>
          <p:cNvPr id="47" name="図 46">
            <a:extLst>
              <a:ext uri="{FF2B5EF4-FFF2-40B4-BE49-F238E27FC236}">
                <a16:creationId xmlns:a16="http://schemas.microsoft.com/office/drawing/2014/main" id="{B55346AD-4753-4C9E-9EA5-641C7F6A1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994" y="2094934"/>
            <a:ext cx="1905000" cy="1905000"/>
          </a:xfrm>
          <a:prstGeom prst="rect">
            <a:avLst/>
          </a:prstGeom>
        </p:spPr>
      </p:pic>
      <p:pic>
        <p:nvPicPr>
          <p:cNvPr id="49" name="図 48">
            <a:extLst>
              <a:ext uri="{FF2B5EF4-FFF2-40B4-BE49-F238E27FC236}">
                <a16:creationId xmlns:a16="http://schemas.microsoft.com/office/drawing/2014/main" id="{21751ECE-778A-4632-B430-2C033A6B2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752" y="2094934"/>
            <a:ext cx="1905000" cy="1905000"/>
          </a:xfrm>
          <a:prstGeom prst="rect">
            <a:avLst/>
          </a:prstGeom>
        </p:spPr>
      </p:pic>
      <p:pic>
        <p:nvPicPr>
          <p:cNvPr id="51" name="図 50">
            <a:extLst>
              <a:ext uri="{FF2B5EF4-FFF2-40B4-BE49-F238E27FC236}">
                <a16:creationId xmlns:a16="http://schemas.microsoft.com/office/drawing/2014/main" id="{3CF5E840-138F-46BA-BE5B-A32EF6701C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8510" y="2094934"/>
            <a:ext cx="1905000" cy="1905000"/>
          </a:xfrm>
          <a:prstGeom prst="rect">
            <a:avLst/>
          </a:prstGeom>
        </p:spPr>
      </p:pic>
      <p:sp>
        <p:nvSpPr>
          <p:cNvPr id="53" name="テキスト ボックス 52">
            <a:extLst>
              <a:ext uri="{FF2B5EF4-FFF2-40B4-BE49-F238E27FC236}">
                <a16:creationId xmlns:a16="http://schemas.microsoft.com/office/drawing/2014/main" id="{A8D41E1F-4944-43DE-9645-D39B692DF535}"/>
              </a:ext>
            </a:extLst>
          </p:cNvPr>
          <p:cNvSpPr txBox="1"/>
          <p:nvPr/>
        </p:nvSpPr>
        <p:spPr>
          <a:xfrm>
            <a:off x="3802458" y="2723381"/>
            <a:ext cx="702436" cy="577081"/>
          </a:xfrm>
          <a:prstGeom prst="rect">
            <a:avLst/>
          </a:prstGeom>
          <a:noFill/>
        </p:spPr>
        <p:txBody>
          <a:bodyPr wrap="none" rtlCol="0">
            <a:spAutoFit/>
          </a:bodyPr>
          <a:lstStyle/>
          <a:p>
            <a:pPr algn="ctr"/>
            <a:r>
              <a:rPr kumimoji="1" lang="en-US" altLang="ja-JP" sz="1050" dirty="0">
                <a:latin typeface="Arial" panose="020B0604020202020204" pitchFamily="34" charset="0"/>
                <a:cs typeface="Arial" panose="020B0604020202020204" pitchFamily="34" charset="0"/>
              </a:rPr>
              <a:t>High</a:t>
            </a:r>
          </a:p>
          <a:p>
            <a:pPr algn="ctr"/>
            <a:r>
              <a:rPr kumimoji="1" lang="en-US" altLang="ja-JP" sz="1050" dirty="0">
                <a:latin typeface="Arial" panose="020B0604020202020204" pitchFamily="34" charset="0"/>
                <a:cs typeface="Arial" panose="020B0604020202020204" pitchFamily="34" charset="0"/>
              </a:rPr>
              <a:t>empathy</a:t>
            </a:r>
          </a:p>
          <a:p>
            <a:pPr algn="ctr"/>
            <a:r>
              <a:rPr kumimoji="1" lang="en-US" altLang="ja-JP" sz="1050" dirty="0">
                <a:latin typeface="Arial" panose="020B0604020202020204" pitchFamily="34" charset="0"/>
                <a:cs typeface="Arial" panose="020B0604020202020204" pitchFamily="34" charset="0"/>
              </a:rPr>
              <a:t>group</a:t>
            </a:r>
            <a:endParaRPr kumimoji="1" lang="ja-JP" altLang="en-US" sz="1050" dirty="0">
              <a:latin typeface="Arial" panose="020B0604020202020204" pitchFamily="34" charset="0"/>
              <a:cs typeface="Arial" panose="020B0604020202020204" pitchFamily="34" charset="0"/>
            </a:endParaRPr>
          </a:p>
        </p:txBody>
      </p:sp>
      <p:sp>
        <p:nvSpPr>
          <p:cNvPr id="55" name="テキスト ボックス 54">
            <a:extLst>
              <a:ext uri="{FF2B5EF4-FFF2-40B4-BE49-F238E27FC236}">
                <a16:creationId xmlns:a16="http://schemas.microsoft.com/office/drawing/2014/main" id="{0A3E6123-C38B-4997-AECE-FCAFB8B90887}"/>
              </a:ext>
            </a:extLst>
          </p:cNvPr>
          <p:cNvSpPr txBox="1"/>
          <p:nvPr/>
        </p:nvSpPr>
        <p:spPr>
          <a:xfrm>
            <a:off x="5068155" y="1755116"/>
            <a:ext cx="830677" cy="253916"/>
          </a:xfrm>
          <a:prstGeom prst="rect">
            <a:avLst/>
          </a:prstGeom>
          <a:noFill/>
        </p:spPr>
        <p:txBody>
          <a:bodyPr wrap="none" rtlCol="0">
            <a:spAutoFit/>
          </a:bodyPr>
          <a:lstStyle/>
          <a:p>
            <a:pPr algn="ctr"/>
            <a:r>
              <a:rPr kumimoji="1" lang="en-US" altLang="ja-JP" sz="1050" dirty="0">
                <a:latin typeface="Arial" panose="020B0604020202020204" pitchFamily="34" charset="0"/>
                <a:cs typeface="Arial" panose="020B0604020202020204" pitchFamily="34" charset="0"/>
              </a:rPr>
              <a:t>Corrugator</a:t>
            </a:r>
            <a:endParaRPr kumimoji="1" lang="ja-JP" altLang="en-US" sz="1050" dirty="0">
              <a:latin typeface="Arial" panose="020B0604020202020204" pitchFamily="34" charset="0"/>
              <a:cs typeface="Arial" panose="020B0604020202020204" pitchFamily="34" charset="0"/>
            </a:endParaRPr>
          </a:p>
        </p:txBody>
      </p:sp>
      <p:sp>
        <p:nvSpPr>
          <p:cNvPr id="56" name="テキスト ボックス 55">
            <a:extLst>
              <a:ext uri="{FF2B5EF4-FFF2-40B4-BE49-F238E27FC236}">
                <a16:creationId xmlns:a16="http://schemas.microsoft.com/office/drawing/2014/main" id="{ADD97CF7-3AC4-45F7-8B16-47A6913FB641}"/>
              </a:ext>
            </a:extLst>
          </p:cNvPr>
          <p:cNvSpPr txBox="1"/>
          <p:nvPr/>
        </p:nvSpPr>
        <p:spPr>
          <a:xfrm>
            <a:off x="7132603" y="1755116"/>
            <a:ext cx="949299" cy="253916"/>
          </a:xfrm>
          <a:prstGeom prst="rect">
            <a:avLst/>
          </a:prstGeom>
          <a:noFill/>
        </p:spPr>
        <p:txBody>
          <a:bodyPr wrap="none" rtlCol="0">
            <a:spAutoFit/>
          </a:bodyPr>
          <a:lstStyle/>
          <a:p>
            <a:pPr algn="ctr"/>
            <a:r>
              <a:rPr lang="en-US" altLang="ja-JP" sz="1050" dirty="0">
                <a:latin typeface="Arial" panose="020B0604020202020204" pitchFamily="34" charset="0"/>
                <a:cs typeface="Arial" panose="020B0604020202020204" pitchFamily="34" charset="0"/>
              </a:rPr>
              <a:t>Zygomaticus</a:t>
            </a:r>
            <a:endParaRPr kumimoji="1" lang="ja-JP" altLang="en-US" sz="1050" dirty="0">
              <a:latin typeface="Arial" panose="020B0604020202020204" pitchFamily="34" charset="0"/>
              <a:cs typeface="Arial" panose="020B0604020202020204" pitchFamily="34" charset="0"/>
            </a:endParaRPr>
          </a:p>
        </p:txBody>
      </p:sp>
      <p:sp>
        <p:nvSpPr>
          <p:cNvPr id="57" name="テキスト ボックス 56">
            <a:extLst>
              <a:ext uri="{FF2B5EF4-FFF2-40B4-BE49-F238E27FC236}">
                <a16:creationId xmlns:a16="http://schemas.microsoft.com/office/drawing/2014/main" id="{39FDE2E9-217B-4BDE-B5A1-3F7B548E8921}"/>
              </a:ext>
            </a:extLst>
          </p:cNvPr>
          <p:cNvSpPr txBox="1"/>
          <p:nvPr/>
        </p:nvSpPr>
        <p:spPr>
          <a:xfrm>
            <a:off x="9338915" y="1755116"/>
            <a:ext cx="784190" cy="253916"/>
          </a:xfrm>
          <a:prstGeom prst="rect">
            <a:avLst/>
          </a:prstGeom>
          <a:noFill/>
        </p:spPr>
        <p:txBody>
          <a:bodyPr wrap="none" rtlCol="0">
            <a:spAutoFit/>
          </a:bodyPr>
          <a:lstStyle/>
          <a:p>
            <a:pPr algn="ctr"/>
            <a:r>
              <a:rPr kumimoji="1" lang="en-US" altLang="ja-JP" sz="1050" dirty="0">
                <a:latin typeface="Arial" panose="020B0604020202020204" pitchFamily="34" charset="0"/>
                <a:cs typeface="Arial" panose="020B0604020202020204" pitchFamily="34" charset="0"/>
              </a:rPr>
              <a:t>Heart rate</a:t>
            </a:r>
            <a:endParaRPr kumimoji="1" lang="ja-JP" altLang="en-US" sz="1050" dirty="0">
              <a:latin typeface="Arial" panose="020B0604020202020204" pitchFamily="34" charset="0"/>
              <a:cs typeface="Arial" panose="020B0604020202020204" pitchFamily="34" charset="0"/>
            </a:endParaRPr>
          </a:p>
        </p:txBody>
      </p:sp>
      <p:pic>
        <p:nvPicPr>
          <p:cNvPr id="58" name="図 57">
            <a:extLst>
              <a:ext uri="{FF2B5EF4-FFF2-40B4-BE49-F238E27FC236}">
                <a16:creationId xmlns:a16="http://schemas.microsoft.com/office/drawing/2014/main" id="{7D343460-E93D-4B5E-9B18-770AD24DAD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3196" y="4207043"/>
            <a:ext cx="4679325" cy="1871730"/>
          </a:xfrm>
          <a:prstGeom prst="rect">
            <a:avLst/>
          </a:prstGeom>
        </p:spPr>
      </p:pic>
      <p:sp>
        <p:nvSpPr>
          <p:cNvPr id="59" name="コンテンツ プレースホルダー 8">
            <a:extLst>
              <a:ext uri="{FF2B5EF4-FFF2-40B4-BE49-F238E27FC236}">
                <a16:creationId xmlns:a16="http://schemas.microsoft.com/office/drawing/2014/main" id="{A065B8B7-5413-4DD5-AA22-BD952E725213}"/>
              </a:ext>
            </a:extLst>
          </p:cNvPr>
          <p:cNvSpPr txBox="1">
            <a:spLocks/>
          </p:cNvSpPr>
          <p:nvPr/>
        </p:nvSpPr>
        <p:spPr>
          <a:xfrm>
            <a:off x="8778510" y="4866386"/>
            <a:ext cx="3083224" cy="100416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自身の身体反応が他者感情推定に影響を与えた</a:t>
            </a:r>
          </a:p>
        </p:txBody>
      </p:sp>
      <p:sp>
        <p:nvSpPr>
          <p:cNvPr id="3" name="スライド番号プレースホルダー 2">
            <a:extLst>
              <a:ext uri="{FF2B5EF4-FFF2-40B4-BE49-F238E27FC236}">
                <a16:creationId xmlns:a16="http://schemas.microsoft.com/office/drawing/2014/main" id="{2CC1B50A-6594-4509-81F2-96C36EA1D141}"/>
              </a:ext>
            </a:extLst>
          </p:cNvPr>
          <p:cNvSpPr>
            <a:spLocks noGrp="1"/>
          </p:cNvSpPr>
          <p:nvPr>
            <p:ph type="sldNum" sz="quarter" idx="12"/>
          </p:nvPr>
        </p:nvSpPr>
        <p:spPr/>
        <p:txBody>
          <a:bodyPr/>
          <a:lstStyle/>
          <a:p>
            <a:fld id="{0872464F-87BA-4FF8-A704-92B72BD741BD}" type="slidenum">
              <a:rPr kumimoji="1" lang="ja-JP" altLang="en-US" smtClean="0"/>
              <a:t>18</a:t>
            </a:fld>
            <a:endParaRPr kumimoji="1" lang="ja-JP" altLang="en-US" dirty="0"/>
          </a:p>
        </p:txBody>
      </p:sp>
    </p:spTree>
    <p:extLst>
      <p:ext uri="{BB962C8B-B14F-4D97-AF65-F5344CB8AC3E}">
        <p14:creationId xmlns:p14="http://schemas.microsoft.com/office/powerpoint/2010/main" val="71194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52F936-91D9-4020-B944-666668575732}"/>
              </a:ext>
            </a:extLst>
          </p:cNvPr>
          <p:cNvSpPr>
            <a:spLocks noGrp="1"/>
          </p:cNvSpPr>
          <p:nvPr>
            <p:ph type="title"/>
          </p:nvPr>
        </p:nvSpPr>
        <p:spPr/>
        <p:txBody>
          <a:bodyPr/>
          <a:lstStyle/>
          <a:p>
            <a:r>
              <a:rPr kumimoji="1" lang="ja-JP" altLang="en-US" dirty="0"/>
              <a:t>瞬きの同期実験</a:t>
            </a:r>
          </a:p>
        </p:txBody>
      </p:sp>
      <p:pic>
        <p:nvPicPr>
          <p:cNvPr id="5" name="図 4">
            <a:extLst>
              <a:ext uri="{FF2B5EF4-FFF2-40B4-BE49-F238E27FC236}">
                <a16:creationId xmlns:a16="http://schemas.microsoft.com/office/drawing/2014/main" id="{83161B97-4192-42FA-8C2C-37F37224A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988598"/>
            <a:ext cx="3961526" cy="2641017"/>
          </a:xfrm>
          <a:prstGeom prst="rect">
            <a:avLst/>
          </a:prstGeom>
        </p:spPr>
      </p:pic>
      <p:pic>
        <p:nvPicPr>
          <p:cNvPr id="9" name="図 8">
            <a:extLst>
              <a:ext uri="{FF2B5EF4-FFF2-40B4-BE49-F238E27FC236}">
                <a16:creationId xmlns:a16="http://schemas.microsoft.com/office/drawing/2014/main" id="{6AC2F68B-6A26-44C9-95F8-106D18EAB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544" y="2185818"/>
            <a:ext cx="2929872" cy="2602536"/>
          </a:xfrm>
          <a:prstGeom prst="rect">
            <a:avLst/>
          </a:prstGeom>
        </p:spPr>
      </p:pic>
      <p:pic>
        <p:nvPicPr>
          <p:cNvPr id="16" name="図 15">
            <a:extLst>
              <a:ext uri="{FF2B5EF4-FFF2-40B4-BE49-F238E27FC236}">
                <a16:creationId xmlns:a16="http://schemas.microsoft.com/office/drawing/2014/main" id="{19098978-D3ED-4D82-8EBA-68733C109003}"/>
              </a:ext>
            </a:extLst>
          </p:cNvPr>
          <p:cNvPicPr>
            <a:picLocks noChangeAspect="1"/>
          </p:cNvPicPr>
          <p:nvPr/>
        </p:nvPicPr>
        <p:blipFill>
          <a:blip r:embed="rId4"/>
          <a:stretch>
            <a:fillRect/>
          </a:stretch>
        </p:blipFill>
        <p:spPr>
          <a:xfrm>
            <a:off x="8803097" y="1899103"/>
            <a:ext cx="2805102" cy="4402193"/>
          </a:xfrm>
          <a:prstGeom prst="rect">
            <a:avLst/>
          </a:prstGeom>
        </p:spPr>
      </p:pic>
      <p:sp>
        <p:nvSpPr>
          <p:cNvPr id="3" name="テキスト ボックス 2">
            <a:extLst>
              <a:ext uri="{FF2B5EF4-FFF2-40B4-BE49-F238E27FC236}">
                <a16:creationId xmlns:a16="http://schemas.microsoft.com/office/drawing/2014/main" id="{D832506B-178B-4C3B-B9B3-5D8B472EBF2F}"/>
              </a:ext>
            </a:extLst>
          </p:cNvPr>
          <p:cNvSpPr txBox="1"/>
          <p:nvPr/>
        </p:nvSpPr>
        <p:spPr>
          <a:xfrm>
            <a:off x="1626747" y="5285633"/>
            <a:ext cx="5386733" cy="1015663"/>
          </a:xfrm>
          <a:prstGeom prst="rect">
            <a:avLst/>
          </a:prstGeom>
          <a:noFill/>
        </p:spPr>
        <p:txBody>
          <a:bodyPr wrap="square" rtlCol="0">
            <a:spAutoFit/>
          </a:bodyPr>
          <a:lstStyle/>
          <a:p>
            <a:r>
              <a:rPr kumimoji="1" lang="ja-JP" altLang="en-US" sz="2000" dirty="0"/>
              <a:t>無意識に人形の瞬きを模倣した</a:t>
            </a:r>
          </a:p>
          <a:p>
            <a:r>
              <a:rPr kumimoji="1" lang="ja-JP" altLang="en-US" sz="2000" dirty="0"/>
              <a:t>アバターに自身の瞬きを模倣されることで，アバターの好感度が上昇した</a:t>
            </a:r>
          </a:p>
        </p:txBody>
      </p:sp>
      <p:sp>
        <p:nvSpPr>
          <p:cNvPr id="4" name="スライド番号プレースホルダー 3">
            <a:extLst>
              <a:ext uri="{FF2B5EF4-FFF2-40B4-BE49-F238E27FC236}">
                <a16:creationId xmlns:a16="http://schemas.microsoft.com/office/drawing/2014/main" id="{ED803167-DFBE-4515-B55F-5DCA3F4E5F6B}"/>
              </a:ext>
            </a:extLst>
          </p:cNvPr>
          <p:cNvSpPr>
            <a:spLocks noGrp="1"/>
          </p:cNvSpPr>
          <p:nvPr>
            <p:ph type="sldNum" sz="quarter" idx="12"/>
          </p:nvPr>
        </p:nvSpPr>
        <p:spPr/>
        <p:txBody>
          <a:bodyPr/>
          <a:lstStyle/>
          <a:p>
            <a:fld id="{0872464F-87BA-4FF8-A704-92B72BD741BD}" type="slidenum">
              <a:rPr kumimoji="1" lang="ja-JP" altLang="en-US" smtClean="0"/>
              <a:t>19</a:t>
            </a:fld>
            <a:endParaRPr kumimoji="1" lang="ja-JP" altLang="en-US"/>
          </a:p>
        </p:txBody>
      </p:sp>
    </p:spTree>
    <p:extLst>
      <p:ext uri="{BB962C8B-B14F-4D97-AF65-F5344CB8AC3E}">
        <p14:creationId xmlns:p14="http://schemas.microsoft.com/office/powerpoint/2010/main" val="2824186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9075946-4189-41AE-A4DB-9660BF29DCA4}"/>
              </a:ext>
            </a:extLst>
          </p:cNvPr>
          <p:cNvSpPr>
            <a:spLocks noGrp="1"/>
          </p:cNvSpPr>
          <p:nvPr>
            <p:ph idx="4294967295"/>
          </p:nvPr>
        </p:nvSpPr>
        <p:spPr>
          <a:xfrm>
            <a:off x="838200" y="650875"/>
            <a:ext cx="10515600" cy="5807075"/>
          </a:xfrm>
        </p:spPr>
        <p:txBody>
          <a:bodyPr>
            <a:noAutofit/>
          </a:bodyPr>
          <a:lstStyle/>
          <a:p>
            <a:r>
              <a:rPr kumimoji="1" lang="ja-JP" altLang="en-US" sz="1800" dirty="0">
                <a:solidFill>
                  <a:schemeClr val="tx1"/>
                </a:solidFill>
              </a:rPr>
              <a:t>前川 亮（まえかわ とおる）</a:t>
            </a:r>
            <a:endParaRPr kumimoji="1" lang="en-US" altLang="ja-JP" sz="1800" dirty="0">
              <a:solidFill>
                <a:schemeClr val="tx1"/>
              </a:solidFill>
            </a:endParaRPr>
          </a:p>
          <a:p>
            <a:r>
              <a:rPr lang="ja-JP" altLang="en-US" sz="1800" dirty="0">
                <a:solidFill>
                  <a:schemeClr val="tx1"/>
                </a:solidFill>
              </a:rPr>
              <a:t>神奈川県横浜市出身</a:t>
            </a:r>
            <a:endParaRPr lang="en-US" altLang="ja-JP" sz="1800" dirty="0">
              <a:solidFill>
                <a:schemeClr val="tx1"/>
              </a:solidFill>
            </a:endParaRPr>
          </a:p>
          <a:p>
            <a:r>
              <a:rPr kumimoji="1" lang="ja-JP" altLang="en-US" sz="1800" dirty="0">
                <a:solidFill>
                  <a:schemeClr val="tx1"/>
                </a:solidFill>
              </a:rPr>
              <a:t>略歴</a:t>
            </a:r>
            <a:endParaRPr kumimoji="1" lang="en-US" altLang="ja-JP" sz="1800" dirty="0">
              <a:solidFill>
                <a:schemeClr val="tx1"/>
              </a:solidFill>
            </a:endParaRPr>
          </a:p>
          <a:p>
            <a:pPr lvl="1"/>
            <a:r>
              <a:rPr lang="en-US" altLang="ja-JP" dirty="0">
                <a:solidFill>
                  <a:schemeClr val="tx1"/>
                </a:solidFill>
              </a:rPr>
              <a:t>2008.</a:t>
            </a:r>
            <a:r>
              <a:rPr lang="ja-JP" altLang="en-US" dirty="0">
                <a:solidFill>
                  <a:schemeClr val="tx1"/>
                </a:solidFill>
              </a:rPr>
              <a:t> </a:t>
            </a:r>
            <a:r>
              <a:rPr lang="en-US" altLang="ja-JP" dirty="0">
                <a:solidFill>
                  <a:schemeClr val="tx1"/>
                </a:solidFill>
              </a:rPr>
              <a:t>3</a:t>
            </a:r>
            <a:r>
              <a:rPr lang="ja-JP" altLang="en-US" dirty="0">
                <a:solidFill>
                  <a:schemeClr val="tx1"/>
                </a:solidFill>
              </a:rPr>
              <a:t> 　　　   </a:t>
            </a:r>
            <a:r>
              <a:rPr lang="en-US" altLang="ja-JP" dirty="0">
                <a:solidFill>
                  <a:schemeClr val="tx1"/>
                </a:solidFill>
              </a:rPr>
              <a:t>  </a:t>
            </a:r>
            <a:r>
              <a:rPr lang="ja-JP" altLang="en-US" dirty="0">
                <a:solidFill>
                  <a:schemeClr val="tx1"/>
                </a:solidFill>
              </a:rPr>
              <a:t>東京工業大学 情報工学科 卒業</a:t>
            </a:r>
            <a:endParaRPr lang="en-US" altLang="ja-JP" dirty="0">
              <a:solidFill>
                <a:schemeClr val="tx1"/>
              </a:solidFill>
            </a:endParaRPr>
          </a:p>
          <a:p>
            <a:pPr lvl="1"/>
            <a:r>
              <a:rPr kumimoji="1" lang="en-US" altLang="ja-JP" dirty="0">
                <a:solidFill>
                  <a:schemeClr val="tx1"/>
                </a:solidFill>
              </a:rPr>
              <a:t>2008. 4 </a:t>
            </a:r>
            <a:r>
              <a:rPr kumimoji="1" lang="ja-JP" altLang="en-US" dirty="0">
                <a:solidFill>
                  <a:schemeClr val="tx1"/>
                </a:solidFill>
              </a:rPr>
              <a:t>～ </a:t>
            </a:r>
            <a:r>
              <a:rPr kumimoji="1" lang="en-US" altLang="ja-JP" dirty="0">
                <a:solidFill>
                  <a:schemeClr val="tx1"/>
                </a:solidFill>
              </a:rPr>
              <a:t>201</a:t>
            </a:r>
            <a:r>
              <a:rPr lang="en-US" altLang="ja-JP" dirty="0">
                <a:solidFill>
                  <a:schemeClr val="tx1"/>
                </a:solidFill>
              </a:rPr>
              <a:t>0.</a:t>
            </a:r>
            <a:r>
              <a:rPr lang="ja-JP" altLang="en-US" dirty="0">
                <a:solidFill>
                  <a:schemeClr val="tx1"/>
                </a:solidFill>
              </a:rPr>
              <a:t> </a:t>
            </a:r>
            <a:r>
              <a:rPr kumimoji="1" lang="en-US" altLang="ja-JP" dirty="0">
                <a:solidFill>
                  <a:schemeClr val="tx1"/>
                </a:solidFill>
              </a:rPr>
              <a:t>3</a:t>
            </a:r>
            <a:r>
              <a:rPr lang="ja-JP" altLang="en-US" dirty="0">
                <a:solidFill>
                  <a:schemeClr val="tx1"/>
                </a:solidFill>
              </a:rPr>
              <a:t> 東京工業大学 大学院総合理工学研究科 博士前期課程 修了</a:t>
            </a:r>
            <a:endParaRPr lang="en-US" altLang="ja-JP" dirty="0">
              <a:solidFill>
                <a:schemeClr val="tx1"/>
              </a:solidFill>
            </a:endParaRPr>
          </a:p>
          <a:p>
            <a:pPr lvl="1"/>
            <a:r>
              <a:rPr lang="en-US" altLang="ja-JP" dirty="0">
                <a:solidFill>
                  <a:schemeClr val="tx1"/>
                </a:solidFill>
              </a:rPr>
              <a:t>2010. 4 </a:t>
            </a:r>
            <a:r>
              <a:rPr lang="ja-JP" altLang="en-US" dirty="0">
                <a:solidFill>
                  <a:schemeClr val="tx1"/>
                </a:solidFill>
              </a:rPr>
              <a:t>～ </a:t>
            </a:r>
            <a:r>
              <a:rPr lang="en-US" altLang="ja-JP" dirty="0">
                <a:solidFill>
                  <a:schemeClr val="tx1"/>
                </a:solidFill>
              </a:rPr>
              <a:t>2014.</a:t>
            </a:r>
            <a:r>
              <a:rPr lang="ja-JP" altLang="en-US" dirty="0">
                <a:solidFill>
                  <a:schemeClr val="tx1"/>
                </a:solidFill>
              </a:rPr>
              <a:t> </a:t>
            </a:r>
            <a:r>
              <a:rPr lang="en-US" altLang="ja-JP" dirty="0">
                <a:solidFill>
                  <a:schemeClr val="tx1"/>
                </a:solidFill>
              </a:rPr>
              <a:t>3 </a:t>
            </a:r>
            <a:r>
              <a:rPr lang="ja-JP" altLang="en-US" dirty="0">
                <a:solidFill>
                  <a:schemeClr val="tx1"/>
                </a:solidFill>
              </a:rPr>
              <a:t>東京工業大学 大学院総合理工学研究科 博士後期課程 修了</a:t>
            </a:r>
            <a:endParaRPr lang="en-US" altLang="ja-JP" dirty="0">
              <a:solidFill>
                <a:schemeClr val="tx1"/>
              </a:solidFill>
            </a:endParaRPr>
          </a:p>
          <a:p>
            <a:pPr lvl="2"/>
            <a:r>
              <a:rPr lang="ja-JP" altLang="en-US" sz="1800" dirty="0">
                <a:solidFill>
                  <a:schemeClr val="tx1"/>
                </a:solidFill>
              </a:rPr>
              <a:t>博士論文「頭部方向の制御における両眼視差の役割に関する研究」</a:t>
            </a:r>
            <a:endParaRPr lang="en-US" altLang="ja-JP" sz="1800" dirty="0">
              <a:solidFill>
                <a:schemeClr val="tx1"/>
              </a:solidFill>
            </a:endParaRPr>
          </a:p>
          <a:p>
            <a:pPr lvl="2"/>
            <a:endParaRPr lang="en-US" altLang="ja-JP" sz="1800" dirty="0">
              <a:solidFill>
                <a:schemeClr val="tx1"/>
              </a:solidFill>
            </a:endParaRPr>
          </a:p>
          <a:p>
            <a:pPr lvl="1"/>
            <a:r>
              <a:rPr lang="en-US" altLang="ja-JP" dirty="0">
                <a:solidFill>
                  <a:schemeClr val="tx1"/>
                </a:solidFill>
              </a:rPr>
              <a:t>2014. 4 </a:t>
            </a:r>
            <a:r>
              <a:rPr lang="ja-JP" altLang="en-US" dirty="0">
                <a:solidFill>
                  <a:schemeClr val="tx1"/>
                </a:solidFill>
              </a:rPr>
              <a:t>～ </a:t>
            </a:r>
            <a:r>
              <a:rPr lang="en-US" altLang="ja-JP" dirty="0">
                <a:solidFill>
                  <a:schemeClr val="tx1"/>
                </a:solidFill>
              </a:rPr>
              <a:t>2016.</a:t>
            </a:r>
            <a:r>
              <a:rPr lang="ja-JP" altLang="en-US" dirty="0">
                <a:solidFill>
                  <a:schemeClr val="tx1"/>
                </a:solidFill>
              </a:rPr>
              <a:t> </a:t>
            </a:r>
            <a:r>
              <a:rPr lang="en-US" altLang="ja-JP" dirty="0">
                <a:solidFill>
                  <a:schemeClr val="tx1"/>
                </a:solidFill>
              </a:rPr>
              <a:t>3</a:t>
            </a:r>
            <a:r>
              <a:rPr lang="ja-JP" altLang="en-US" dirty="0">
                <a:solidFill>
                  <a:schemeClr val="tx1"/>
                </a:solidFill>
              </a:rPr>
              <a:t> 国立研究開発法人 情報通信研究機構 脳情報通信融合研究センター</a:t>
            </a:r>
            <a:endParaRPr lang="en-US" altLang="ja-JP" dirty="0">
              <a:solidFill>
                <a:schemeClr val="tx1"/>
              </a:solidFill>
            </a:endParaRPr>
          </a:p>
          <a:p>
            <a:pPr lvl="2"/>
            <a:r>
              <a:rPr lang="ja-JP" altLang="en-US" sz="1800" dirty="0">
                <a:solidFill>
                  <a:schemeClr val="tx1"/>
                </a:solidFill>
              </a:rPr>
              <a:t>視覚的注意と感情</a:t>
            </a:r>
            <a:endParaRPr lang="en-US" altLang="ja-JP" sz="1800" dirty="0">
              <a:solidFill>
                <a:schemeClr val="tx1"/>
              </a:solidFill>
            </a:endParaRPr>
          </a:p>
          <a:p>
            <a:pPr lvl="2"/>
            <a:endParaRPr lang="en-US" altLang="ja-JP" sz="1800" dirty="0">
              <a:solidFill>
                <a:schemeClr val="tx1"/>
              </a:solidFill>
            </a:endParaRPr>
          </a:p>
          <a:p>
            <a:pPr lvl="1"/>
            <a:r>
              <a:rPr lang="en-US" altLang="ja-JP" dirty="0">
                <a:solidFill>
                  <a:schemeClr val="tx1"/>
                </a:solidFill>
              </a:rPr>
              <a:t>2016. 4 </a:t>
            </a:r>
            <a:r>
              <a:rPr lang="ja-JP" altLang="en-US" dirty="0">
                <a:solidFill>
                  <a:schemeClr val="tx1"/>
                </a:solidFill>
              </a:rPr>
              <a:t>～ </a:t>
            </a:r>
            <a:r>
              <a:rPr lang="en-US" altLang="ja-JP" dirty="0">
                <a:solidFill>
                  <a:schemeClr val="tx1"/>
                </a:solidFill>
              </a:rPr>
              <a:t>2019.6 </a:t>
            </a:r>
            <a:r>
              <a:rPr lang="ja-JP" altLang="en-US" dirty="0">
                <a:solidFill>
                  <a:schemeClr val="tx1"/>
                </a:solidFill>
              </a:rPr>
              <a:t>追手門学院大学 心理学部</a:t>
            </a:r>
            <a:endParaRPr lang="en-US" altLang="ja-JP" dirty="0">
              <a:solidFill>
                <a:schemeClr val="tx1"/>
              </a:solidFill>
            </a:endParaRPr>
          </a:p>
          <a:p>
            <a:pPr lvl="2"/>
            <a:r>
              <a:rPr lang="ja-JP" altLang="en-US" sz="1800" dirty="0">
                <a:solidFill>
                  <a:schemeClr val="tx1"/>
                </a:solidFill>
              </a:rPr>
              <a:t>感情と意思決定</a:t>
            </a:r>
            <a:endParaRPr lang="en-US" altLang="ja-JP" sz="1800" dirty="0">
              <a:solidFill>
                <a:schemeClr val="tx1"/>
              </a:solidFill>
            </a:endParaRPr>
          </a:p>
          <a:p>
            <a:pPr lvl="2"/>
            <a:endParaRPr lang="en-US" altLang="ja-JP" sz="1800" dirty="0">
              <a:solidFill>
                <a:schemeClr val="tx1"/>
              </a:solidFill>
            </a:endParaRPr>
          </a:p>
          <a:p>
            <a:pPr lvl="1"/>
            <a:r>
              <a:rPr lang="en-US" altLang="ja-JP" dirty="0">
                <a:solidFill>
                  <a:schemeClr val="tx1"/>
                </a:solidFill>
              </a:rPr>
              <a:t>2019.7 </a:t>
            </a:r>
            <a:r>
              <a:rPr lang="ja-JP" altLang="en-US" dirty="0">
                <a:solidFill>
                  <a:schemeClr val="tx1"/>
                </a:solidFill>
              </a:rPr>
              <a:t>～</a:t>
            </a:r>
            <a:r>
              <a:rPr lang="en-US" altLang="ja-JP" dirty="0">
                <a:solidFill>
                  <a:schemeClr val="tx1"/>
                </a:solidFill>
              </a:rPr>
              <a:t>	</a:t>
            </a:r>
            <a:r>
              <a:rPr lang="ja-JP" altLang="en-US" dirty="0">
                <a:solidFill>
                  <a:schemeClr val="tx1"/>
                </a:solidFill>
              </a:rPr>
              <a:t>　     広島大学 脳・こころ・感性科学研究センター</a:t>
            </a:r>
            <a:endParaRPr lang="en-US" altLang="ja-JP" dirty="0">
              <a:solidFill>
                <a:schemeClr val="tx1"/>
              </a:solidFill>
            </a:endParaRPr>
          </a:p>
          <a:p>
            <a:pPr lvl="1"/>
            <a:endParaRPr lang="en-US" altLang="ja-JP" dirty="0">
              <a:solidFill>
                <a:schemeClr val="tx1"/>
              </a:solidFill>
            </a:endParaRPr>
          </a:p>
          <a:p>
            <a:pPr lvl="1"/>
            <a:endParaRPr lang="en-US" altLang="ja-JP" dirty="0">
              <a:solidFill>
                <a:schemeClr val="tx1"/>
              </a:solidFill>
            </a:endParaRPr>
          </a:p>
          <a:p>
            <a:pPr lvl="1"/>
            <a:endParaRPr kumimoji="1" lang="ja-JP" altLang="en-US" dirty="0">
              <a:solidFill>
                <a:schemeClr val="tx1"/>
              </a:solidFill>
            </a:endParaRPr>
          </a:p>
        </p:txBody>
      </p:sp>
      <p:sp>
        <p:nvSpPr>
          <p:cNvPr id="2" name="スライド番号プレースホルダー 1">
            <a:extLst>
              <a:ext uri="{FF2B5EF4-FFF2-40B4-BE49-F238E27FC236}">
                <a16:creationId xmlns:a16="http://schemas.microsoft.com/office/drawing/2014/main" id="{C2BF352F-3A48-4802-A55F-8DE8CDD85FAF}"/>
              </a:ext>
            </a:extLst>
          </p:cNvPr>
          <p:cNvSpPr>
            <a:spLocks noGrp="1"/>
          </p:cNvSpPr>
          <p:nvPr>
            <p:ph type="sldNum" sz="quarter" idx="12"/>
          </p:nvPr>
        </p:nvSpPr>
        <p:spPr/>
        <p:txBody>
          <a:bodyPr/>
          <a:lstStyle/>
          <a:p>
            <a:fld id="{0872464F-87BA-4FF8-A704-92B72BD741BD}" type="slidenum">
              <a:rPr kumimoji="1" lang="ja-JP" altLang="en-US" smtClean="0"/>
              <a:t>2</a:t>
            </a:fld>
            <a:endParaRPr kumimoji="1" lang="ja-JP" altLang="en-US"/>
          </a:p>
        </p:txBody>
      </p:sp>
    </p:spTree>
    <p:extLst>
      <p:ext uri="{BB962C8B-B14F-4D97-AF65-F5344CB8AC3E}">
        <p14:creationId xmlns:p14="http://schemas.microsoft.com/office/powerpoint/2010/main" val="208759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ADDCBF0-C332-4DFD-A2EA-EC37FE1422AB}"/>
              </a:ext>
            </a:extLst>
          </p:cNvPr>
          <p:cNvPicPr>
            <a:picLocks noChangeAspect="1"/>
          </p:cNvPicPr>
          <p:nvPr/>
        </p:nvPicPr>
        <p:blipFill>
          <a:blip r:embed="rId2"/>
          <a:stretch>
            <a:fillRect/>
          </a:stretch>
        </p:blipFill>
        <p:spPr>
          <a:xfrm>
            <a:off x="486357" y="754901"/>
            <a:ext cx="6740176" cy="2398012"/>
          </a:xfrm>
          <a:prstGeom prst="rect">
            <a:avLst/>
          </a:prstGeom>
        </p:spPr>
      </p:pic>
      <p:pic>
        <p:nvPicPr>
          <p:cNvPr id="3" name="図 2">
            <a:extLst>
              <a:ext uri="{FF2B5EF4-FFF2-40B4-BE49-F238E27FC236}">
                <a16:creationId xmlns:a16="http://schemas.microsoft.com/office/drawing/2014/main" id="{401CA243-160D-4FFE-B0C1-A697825431B2}"/>
              </a:ext>
            </a:extLst>
          </p:cNvPr>
          <p:cNvPicPr>
            <a:picLocks noChangeAspect="1"/>
          </p:cNvPicPr>
          <p:nvPr/>
        </p:nvPicPr>
        <p:blipFill>
          <a:blip r:embed="rId3"/>
          <a:stretch>
            <a:fillRect/>
          </a:stretch>
        </p:blipFill>
        <p:spPr>
          <a:xfrm>
            <a:off x="7441098" y="445548"/>
            <a:ext cx="4211927" cy="3064806"/>
          </a:xfrm>
          <a:prstGeom prst="rect">
            <a:avLst/>
          </a:prstGeom>
        </p:spPr>
      </p:pic>
      <p:pic>
        <p:nvPicPr>
          <p:cNvPr id="8" name="図 7">
            <a:extLst>
              <a:ext uri="{FF2B5EF4-FFF2-40B4-BE49-F238E27FC236}">
                <a16:creationId xmlns:a16="http://schemas.microsoft.com/office/drawing/2014/main" id="{67C3F2FD-356B-4CBE-B51B-AA1829D658CD}"/>
              </a:ext>
            </a:extLst>
          </p:cNvPr>
          <p:cNvPicPr>
            <a:picLocks noChangeAspect="1"/>
          </p:cNvPicPr>
          <p:nvPr/>
        </p:nvPicPr>
        <p:blipFill>
          <a:blip r:embed="rId4"/>
          <a:stretch>
            <a:fillRect/>
          </a:stretch>
        </p:blipFill>
        <p:spPr>
          <a:xfrm>
            <a:off x="7533430" y="3510354"/>
            <a:ext cx="2015338" cy="1595079"/>
          </a:xfrm>
          <a:prstGeom prst="rect">
            <a:avLst/>
          </a:prstGeom>
        </p:spPr>
      </p:pic>
      <p:pic>
        <p:nvPicPr>
          <p:cNvPr id="9" name="図 8">
            <a:extLst>
              <a:ext uri="{FF2B5EF4-FFF2-40B4-BE49-F238E27FC236}">
                <a16:creationId xmlns:a16="http://schemas.microsoft.com/office/drawing/2014/main" id="{907D0537-4165-4584-8778-D7AA37ECCE55}"/>
              </a:ext>
            </a:extLst>
          </p:cNvPr>
          <p:cNvPicPr>
            <a:picLocks noChangeAspect="1"/>
          </p:cNvPicPr>
          <p:nvPr/>
        </p:nvPicPr>
        <p:blipFill>
          <a:blip r:embed="rId5"/>
          <a:stretch>
            <a:fillRect/>
          </a:stretch>
        </p:blipFill>
        <p:spPr>
          <a:xfrm>
            <a:off x="9641100" y="3510353"/>
            <a:ext cx="2015338" cy="1595079"/>
          </a:xfrm>
          <a:prstGeom prst="rect">
            <a:avLst/>
          </a:prstGeom>
        </p:spPr>
      </p:pic>
      <p:pic>
        <p:nvPicPr>
          <p:cNvPr id="10" name="図 9">
            <a:extLst>
              <a:ext uri="{FF2B5EF4-FFF2-40B4-BE49-F238E27FC236}">
                <a16:creationId xmlns:a16="http://schemas.microsoft.com/office/drawing/2014/main" id="{FCC1D93D-2439-4F4B-9274-4783A139C4BB}"/>
              </a:ext>
            </a:extLst>
          </p:cNvPr>
          <p:cNvPicPr>
            <a:picLocks noChangeAspect="1"/>
          </p:cNvPicPr>
          <p:nvPr/>
        </p:nvPicPr>
        <p:blipFill>
          <a:blip r:embed="rId6"/>
          <a:stretch>
            <a:fillRect/>
          </a:stretch>
        </p:blipFill>
        <p:spPr>
          <a:xfrm>
            <a:off x="7531723" y="5105433"/>
            <a:ext cx="2015338" cy="1595079"/>
          </a:xfrm>
          <a:prstGeom prst="rect">
            <a:avLst/>
          </a:prstGeom>
        </p:spPr>
      </p:pic>
      <p:pic>
        <p:nvPicPr>
          <p:cNvPr id="11" name="図 10">
            <a:extLst>
              <a:ext uri="{FF2B5EF4-FFF2-40B4-BE49-F238E27FC236}">
                <a16:creationId xmlns:a16="http://schemas.microsoft.com/office/drawing/2014/main" id="{1A72831F-D655-4453-8D0C-673E9227FEF3}"/>
              </a:ext>
            </a:extLst>
          </p:cNvPr>
          <p:cNvPicPr>
            <a:picLocks noChangeAspect="1"/>
          </p:cNvPicPr>
          <p:nvPr/>
        </p:nvPicPr>
        <p:blipFill>
          <a:blip r:embed="rId7"/>
          <a:stretch>
            <a:fillRect/>
          </a:stretch>
        </p:blipFill>
        <p:spPr>
          <a:xfrm>
            <a:off x="4299562" y="3219283"/>
            <a:ext cx="3157490" cy="2499059"/>
          </a:xfrm>
          <a:prstGeom prst="rect">
            <a:avLst/>
          </a:prstGeom>
        </p:spPr>
      </p:pic>
      <p:pic>
        <p:nvPicPr>
          <p:cNvPr id="12" name="図 11">
            <a:extLst>
              <a:ext uri="{FF2B5EF4-FFF2-40B4-BE49-F238E27FC236}">
                <a16:creationId xmlns:a16="http://schemas.microsoft.com/office/drawing/2014/main" id="{1CB98D90-77D4-49B6-87CC-1C0C849EBE8F}"/>
              </a:ext>
            </a:extLst>
          </p:cNvPr>
          <p:cNvPicPr>
            <a:picLocks noChangeAspect="1"/>
          </p:cNvPicPr>
          <p:nvPr/>
        </p:nvPicPr>
        <p:blipFill>
          <a:blip r:embed="rId8"/>
          <a:stretch>
            <a:fillRect/>
          </a:stretch>
        </p:blipFill>
        <p:spPr>
          <a:xfrm>
            <a:off x="419491" y="3219283"/>
            <a:ext cx="3436954" cy="2729346"/>
          </a:xfrm>
          <a:prstGeom prst="rect">
            <a:avLst/>
          </a:prstGeom>
        </p:spPr>
      </p:pic>
      <p:sp>
        <p:nvSpPr>
          <p:cNvPr id="5" name="テキスト ボックス 4">
            <a:extLst>
              <a:ext uri="{FF2B5EF4-FFF2-40B4-BE49-F238E27FC236}">
                <a16:creationId xmlns:a16="http://schemas.microsoft.com/office/drawing/2014/main" id="{0B5521F4-099D-451E-9C62-D07E4236812C}"/>
              </a:ext>
            </a:extLst>
          </p:cNvPr>
          <p:cNvSpPr txBox="1"/>
          <p:nvPr/>
        </p:nvSpPr>
        <p:spPr>
          <a:xfrm>
            <a:off x="440125" y="323423"/>
            <a:ext cx="3416320" cy="369332"/>
          </a:xfrm>
          <a:prstGeom prst="rect">
            <a:avLst/>
          </a:prstGeom>
          <a:noFill/>
        </p:spPr>
        <p:txBody>
          <a:bodyPr wrap="none" rtlCol="0">
            <a:spAutoFit/>
          </a:bodyPr>
          <a:lstStyle/>
          <a:p>
            <a:r>
              <a:rPr kumimoji="1" lang="ja-JP" altLang="en-US" dirty="0"/>
              <a:t>遮蔽中の表情の変化を予想する</a:t>
            </a:r>
          </a:p>
        </p:txBody>
      </p:sp>
      <p:sp>
        <p:nvSpPr>
          <p:cNvPr id="6" name="テキスト ボックス 5">
            <a:extLst>
              <a:ext uri="{FF2B5EF4-FFF2-40B4-BE49-F238E27FC236}">
                <a16:creationId xmlns:a16="http://schemas.microsoft.com/office/drawing/2014/main" id="{ED5411D6-C87F-4612-8B90-077F4A8BEE36}"/>
              </a:ext>
            </a:extLst>
          </p:cNvPr>
          <p:cNvSpPr txBox="1"/>
          <p:nvPr/>
        </p:nvSpPr>
        <p:spPr>
          <a:xfrm>
            <a:off x="798990" y="6131961"/>
            <a:ext cx="6340197" cy="400110"/>
          </a:xfrm>
          <a:prstGeom prst="rect">
            <a:avLst/>
          </a:prstGeom>
          <a:noFill/>
        </p:spPr>
        <p:txBody>
          <a:bodyPr wrap="none" rtlCol="0">
            <a:spAutoFit/>
          </a:bodyPr>
          <a:lstStyle/>
          <a:p>
            <a:r>
              <a:rPr kumimoji="1" lang="ja-JP" altLang="en-US" sz="2000" dirty="0"/>
              <a:t>内受容感覚の個人差により，表情イメージ精度に違い</a:t>
            </a:r>
          </a:p>
        </p:txBody>
      </p:sp>
      <p:sp>
        <p:nvSpPr>
          <p:cNvPr id="4" name="スライド番号プレースホルダー 3">
            <a:extLst>
              <a:ext uri="{FF2B5EF4-FFF2-40B4-BE49-F238E27FC236}">
                <a16:creationId xmlns:a16="http://schemas.microsoft.com/office/drawing/2014/main" id="{ECEFE921-86EB-4136-8E6D-018D2A141DE4}"/>
              </a:ext>
            </a:extLst>
          </p:cNvPr>
          <p:cNvSpPr>
            <a:spLocks noGrp="1"/>
          </p:cNvSpPr>
          <p:nvPr>
            <p:ph type="sldNum" sz="quarter" idx="12"/>
          </p:nvPr>
        </p:nvSpPr>
        <p:spPr/>
        <p:txBody>
          <a:bodyPr/>
          <a:lstStyle/>
          <a:p>
            <a:fld id="{0872464F-87BA-4FF8-A704-92B72BD741BD}" type="slidenum">
              <a:rPr kumimoji="1" lang="ja-JP" altLang="en-US" smtClean="0"/>
              <a:t>20</a:t>
            </a:fld>
            <a:endParaRPr kumimoji="1" lang="ja-JP" altLang="en-US"/>
          </a:p>
        </p:txBody>
      </p:sp>
    </p:spTree>
    <p:extLst>
      <p:ext uri="{BB962C8B-B14F-4D97-AF65-F5344CB8AC3E}">
        <p14:creationId xmlns:p14="http://schemas.microsoft.com/office/powerpoint/2010/main" val="1251752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26E1552-1579-4DD7-B2C1-FEE96894B9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52648" y="3775819"/>
            <a:ext cx="6567253" cy="2804061"/>
          </a:xfrm>
          <a:prstGeom prst="rect">
            <a:avLst/>
          </a:prstGeom>
          <a:noFill/>
          <a:ln>
            <a:noFill/>
          </a:ln>
        </p:spPr>
      </p:pic>
      <p:pic>
        <p:nvPicPr>
          <p:cNvPr id="4" name="図 3">
            <a:extLst>
              <a:ext uri="{FF2B5EF4-FFF2-40B4-BE49-F238E27FC236}">
                <a16:creationId xmlns:a16="http://schemas.microsoft.com/office/drawing/2014/main" id="{95CCF62D-8522-4279-805E-4E4B2BB14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371" y="3851891"/>
            <a:ext cx="2294789" cy="1290819"/>
          </a:xfrm>
          <a:prstGeom prst="rect">
            <a:avLst/>
          </a:prstGeom>
        </p:spPr>
      </p:pic>
      <p:pic>
        <p:nvPicPr>
          <p:cNvPr id="6" name="Picture 8" descr="ãwebã«ã¡ã©ãã®ç»åæ¤ç´¢çµæ">
            <a:extLst>
              <a:ext uri="{FF2B5EF4-FFF2-40B4-BE49-F238E27FC236}">
                <a16:creationId xmlns:a16="http://schemas.microsoft.com/office/drawing/2014/main" id="{897B0368-EB2F-4F8B-ACEF-CB685441C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205" y="1252555"/>
            <a:ext cx="1099371" cy="1099371"/>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0F409A80-79F8-4BB3-9ADC-54595CC08A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91364" y="1958788"/>
            <a:ext cx="3810000" cy="1524000"/>
          </a:xfrm>
          <a:prstGeom prst="rect">
            <a:avLst/>
          </a:prstGeom>
          <a:noFill/>
          <a:ln>
            <a:noFill/>
          </a:ln>
        </p:spPr>
      </p:pic>
      <p:pic>
        <p:nvPicPr>
          <p:cNvPr id="14" name="図 13">
            <a:extLst>
              <a:ext uri="{FF2B5EF4-FFF2-40B4-BE49-F238E27FC236}">
                <a16:creationId xmlns:a16="http://schemas.microsoft.com/office/drawing/2014/main" id="{B42FD402-508B-4978-B445-2761E6B89DB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91364" y="278120"/>
            <a:ext cx="3810000" cy="1524000"/>
          </a:xfrm>
          <a:prstGeom prst="rect">
            <a:avLst/>
          </a:prstGeom>
          <a:noFill/>
          <a:ln>
            <a:noFill/>
          </a:ln>
        </p:spPr>
      </p:pic>
      <p:pic>
        <p:nvPicPr>
          <p:cNvPr id="15" name="図 14">
            <a:extLst>
              <a:ext uri="{FF2B5EF4-FFF2-40B4-BE49-F238E27FC236}">
                <a16:creationId xmlns:a16="http://schemas.microsoft.com/office/drawing/2014/main" id="{670BDD52-2ED1-4C13-BD86-F1D453214201}"/>
              </a:ext>
            </a:extLst>
          </p:cNvPr>
          <p:cNvPicPr>
            <a:picLocks noChangeAspect="1"/>
          </p:cNvPicPr>
          <p:nvPr/>
        </p:nvPicPr>
        <p:blipFill>
          <a:blip r:embed="rId7" cstate="print"/>
          <a:stretch>
            <a:fillRect/>
          </a:stretch>
        </p:blipFill>
        <p:spPr>
          <a:xfrm>
            <a:off x="344406" y="653093"/>
            <a:ext cx="3537930" cy="1990294"/>
          </a:xfrm>
          <a:prstGeom prst="rect">
            <a:avLst/>
          </a:prstGeom>
        </p:spPr>
      </p:pic>
      <p:sp>
        <p:nvSpPr>
          <p:cNvPr id="2" name="テキスト ボックス 1">
            <a:extLst>
              <a:ext uri="{FF2B5EF4-FFF2-40B4-BE49-F238E27FC236}">
                <a16:creationId xmlns:a16="http://schemas.microsoft.com/office/drawing/2014/main" id="{D8F314D8-7A12-4DA3-9318-F6E924A3BE9F}"/>
              </a:ext>
            </a:extLst>
          </p:cNvPr>
          <p:cNvSpPr txBox="1"/>
          <p:nvPr/>
        </p:nvSpPr>
        <p:spPr>
          <a:xfrm>
            <a:off x="3904534" y="1559431"/>
            <a:ext cx="444352"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 name="矢印: 下 4">
            <a:extLst>
              <a:ext uri="{FF2B5EF4-FFF2-40B4-BE49-F238E27FC236}">
                <a16:creationId xmlns:a16="http://schemas.microsoft.com/office/drawing/2014/main" id="{48EA3970-2069-4D6E-A50C-A6B28AF1E1BC}"/>
              </a:ext>
            </a:extLst>
          </p:cNvPr>
          <p:cNvSpPr/>
          <p:nvPr/>
        </p:nvSpPr>
        <p:spPr>
          <a:xfrm>
            <a:off x="2990463" y="2986029"/>
            <a:ext cx="821708" cy="5232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7C3D2F6-16E5-4D9C-8BB2-426A793EC2EF}"/>
              </a:ext>
            </a:extLst>
          </p:cNvPr>
          <p:cNvSpPr txBox="1"/>
          <p:nvPr/>
        </p:nvSpPr>
        <p:spPr>
          <a:xfrm>
            <a:off x="997528" y="5743303"/>
            <a:ext cx="4544834" cy="707886"/>
          </a:xfrm>
          <a:prstGeom prst="rect">
            <a:avLst/>
          </a:prstGeom>
          <a:noFill/>
        </p:spPr>
        <p:txBody>
          <a:bodyPr wrap="none" rtlCol="0">
            <a:spAutoFit/>
          </a:bodyPr>
          <a:lstStyle/>
          <a:p>
            <a:r>
              <a:rPr kumimoji="1" lang="ja-JP" altLang="en-US" sz="2000" dirty="0"/>
              <a:t>参加者の表情から，画面に提示された</a:t>
            </a:r>
            <a:endParaRPr kumimoji="1" lang="en-US" altLang="ja-JP" sz="2000" dirty="0"/>
          </a:p>
          <a:p>
            <a:r>
              <a:rPr kumimoji="1" lang="ja-JP" altLang="en-US" sz="2000" dirty="0"/>
              <a:t>表情を推定した</a:t>
            </a:r>
          </a:p>
        </p:txBody>
      </p:sp>
      <p:sp>
        <p:nvSpPr>
          <p:cNvPr id="8" name="スライド番号プレースホルダー 7">
            <a:extLst>
              <a:ext uri="{FF2B5EF4-FFF2-40B4-BE49-F238E27FC236}">
                <a16:creationId xmlns:a16="http://schemas.microsoft.com/office/drawing/2014/main" id="{B172701C-CB75-4E74-91D2-7BD3900B5EBA}"/>
              </a:ext>
            </a:extLst>
          </p:cNvPr>
          <p:cNvSpPr>
            <a:spLocks noGrp="1"/>
          </p:cNvSpPr>
          <p:nvPr>
            <p:ph type="sldNum" sz="quarter" idx="12"/>
          </p:nvPr>
        </p:nvSpPr>
        <p:spPr/>
        <p:txBody>
          <a:bodyPr/>
          <a:lstStyle/>
          <a:p>
            <a:fld id="{0872464F-87BA-4FF8-A704-92B72BD741BD}" type="slidenum">
              <a:rPr kumimoji="1" lang="ja-JP" altLang="en-US" smtClean="0"/>
              <a:t>21</a:t>
            </a:fld>
            <a:endParaRPr kumimoji="1" lang="ja-JP" altLang="en-US"/>
          </a:p>
        </p:txBody>
      </p:sp>
    </p:spTree>
    <p:extLst>
      <p:ext uri="{BB962C8B-B14F-4D97-AF65-F5344CB8AC3E}">
        <p14:creationId xmlns:p14="http://schemas.microsoft.com/office/powerpoint/2010/main" val="2125464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lang="ja-JP" altLang="en-US" dirty="0"/>
              <a:t>現在</a:t>
            </a:r>
            <a:r>
              <a:rPr kumimoji="1" lang="ja-JP" altLang="en-US" dirty="0"/>
              <a:t>までの研究概要</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a:xfrm>
            <a:off x="1251678" y="1697208"/>
            <a:ext cx="10178322" cy="4310108"/>
          </a:xfrm>
        </p:spPr>
        <p:txBody>
          <a:bodyPr>
            <a:noAutofit/>
          </a:bodyPr>
          <a:lstStyle/>
          <a:p>
            <a:r>
              <a:rPr lang="ja-JP" altLang="en-US" dirty="0">
                <a:solidFill>
                  <a:schemeClr val="tx1"/>
                </a:solidFill>
              </a:rPr>
              <a:t>東京工業大学</a:t>
            </a:r>
            <a:endParaRPr lang="en-US" altLang="ja-JP" dirty="0">
              <a:solidFill>
                <a:schemeClr val="tx1"/>
              </a:solidFill>
            </a:endParaRPr>
          </a:p>
          <a:p>
            <a:pPr lvl="1"/>
            <a:r>
              <a:rPr lang="ja-JP" altLang="en-US" sz="2000" dirty="0">
                <a:solidFill>
                  <a:schemeClr val="tx1"/>
                </a:solidFill>
              </a:rPr>
              <a:t>視覚情報処理（両眼視差）</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情報通信研究機構</a:t>
            </a:r>
            <a:endParaRPr lang="en-US" altLang="ja-JP" dirty="0">
              <a:solidFill>
                <a:schemeClr val="tx1"/>
              </a:solidFill>
            </a:endParaRPr>
          </a:p>
          <a:p>
            <a:pPr lvl="1"/>
            <a:r>
              <a:rPr lang="ja-JP" altLang="en-US" sz="2000" dirty="0">
                <a:solidFill>
                  <a:schemeClr val="tx1"/>
                </a:solidFill>
              </a:rPr>
              <a:t>視覚的注意と感情</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追手門学院大学</a:t>
            </a:r>
            <a:endParaRPr lang="en-US" altLang="ja-JP" dirty="0">
              <a:solidFill>
                <a:schemeClr val="tx1"/>
              </a:solidFill>
            </a:endParaRPr>
          </a:p>
          <a:p>
            <a:pPr lvl="1"/>
            <a:r>
              <a:rPr lang="ja-JP" altLang="en-US" sz="2000" dirty="0">
                <a:solidFill>
                  <a:schemeClr val="tx1"/>
                </a:solidFill>
              </a:rPr>
              <a:t>感情と意思決定</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広島大学</a:t>
            </a:r>
            <a:endParaRPr lang="en-US" altLang="ja-JP" dirty="0">
              <a:solidFill>
                <a:schemeClr val="tx1"/>
              </a:solidFill>
            </a:endParaRPr>
          </a:p>
          <a:p>
            <a:pPr lvl="1"/>
            <a:r>
              <a:rPr lang="ja-JP" altLang="en-US" sz="2000" dirty="0">
                <a:solidFill>
                  <a:schemeClr val="tx1"/>
                </a:solidFill>
              </a:rPr>
              <a:t>内受容感覚と感情</a:t>
            </a:r>
            <a:endParaRPr lang="en-US" altLang="ja-JP" sz="2000" dirty="0">
              <a:solidFill>
                <a:schemeClr val="tx1"/>
              </a:solidFill>
            </a:endParaRPr>
          </a:p>
          <a:p>
            <a:pPr marL="0" indent="0">
              <a:buNone/>
            </a:pP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CBE636B8-7074-49A9-BC6A-9AAFF067823E}"/>
              </a:ext>
            </a:extLst>
          </p:cNvPr>
          <p:cNvSpPr>
            <a:spLocks noGrp="1"/>
          </p:cNvSpPr>
          <p:nvPr>
            <p:ph type="sldNum" sz="quarter" idx="12"/>
          </p:nvPr>
        </p:nvSpPr>
        <p:spPr/>
        <p:txBody>
          <a:bodyPr/>
          <a:lstStyle/>
          <a:p>
            <a:fld id="{0872464F-87BA-4FF8-A704-92B72BD741BD}" type="slidenum">
              <a:rPr kumimoji="1" lang="ja-JP" altLang="en-US" smtClean="0"/>
              <a:t>22</a:t>
            </a:fld>
            <a:endParaRPr kumimoji="1" lang="ja-JP" altLang="en-US"/>
          </a:p>
        </p:txBody>
      </p:sp>
    </p:spTree>
    <p:extLst>
      <p:ext uri="{BB962C8B-B14F-4D97-AF65-F5344CB8AC3E}">
        <p14:creationId xmlns:p14="http://schemas.microsoft.com/office/powerpoint/2010/main" val="181512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C55AD-9EEF-47E0-A960-CEF1C93C7060}"/>
              </a:ext>
            </a:extLst>
          </p:cNvPr>
          <p:cNvSpPr>
            <a:spLocks noGrp="1"/>
          </p:cNvSpPr>
          <p:nvPr>
            <p:ph type="title"/>
          </p:nvPr>
        </p:nvSpPr>
        <p:spPr/>
        <p:txBody>
          <a:bodyPr>
            <a:normAutofit/>
          </a:bodyPr>
          <a:lstStyle/>
          <a:p>
            <a:r>
              <a:rPr lang="ja-JP" altLang="en-US" sz="4400" dirty="0"/>
              <a:t>研究計画および教育の抱負</a:t>
            </a:r>
            <a:endParaRPr kumimoji="1" lang="ja-JP" altLang="en-US" sz="4400" dirty="0"/>
          </a:p>
        </p:txBody>
      </p:sp>
      <p:sp>
        <p:nvSpPr>
          <p:cNvPr id="3" name="テキスト プレースホルダー 2">
            <a:extLst>
              <a:ext uri="{FF2B5EF4-FFF2-40B4-BE49-F238E27FC236}">
                <a16:creationId xmlns:a16="http://schemas.microsoft.com/office/drawing/2014/main" id="{CC40C015-1CE9-430B-827D-2C95FD532E8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BAC51A6-9E2B-4861-B673-ECA11154A957}"/>
              </a:ext>
            </a:extLst>
          </p:cNvPr>
          <p:cNvSpPr>
            <a:spLocks noGrp="1"/>
          </p:cNvSpPr>
          <p:nvPr>
            <p:ph type="sldNum" sz="quarter" idx="12"/>
          </p:nvPr>
        </p:nvSpPr>
        <p:spPr/>
        <p:txBody>
          <a:bodyPr/>
          <a:lstStyle/>
          <a:p>
            <a:fld id="{0872464F-87BA-4FF8-A704-92B72BD741BD}" type="slidenum">
              <a:rPr kumimoji="1" lang="ja-JP" altLang="en-US" smtClean="0"/>
              <a:t>23</a:t>
            </a:fld>
            <a:endParaRPr kumimoji="1" lang="ja-JP" altLang="en-US"/>
          </a:p>
        </p:txBody>
      </p:sp>
    </p:spTree>
    <p:extLst>
      <p:ext uri="{BB962C8B-B14F-4D97-AF65-F5344CB8AC3E}">
        <p14:creationId xmlns:p14="http://schemas.microsoft.com/office/powerpoint/2010/main" val="45951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57C7A-DF2B-44D9-8F38-DC3702870E8E}"/>
              </a:ext>
            </a:extLst>
          </p:cNvPr>
          <p:cNvSpPr>
            <a:spLocks noGrp="1"/>
          </p:cNvSpPr>
          <p:nvPr>
            <p:ph type="title"/>
          </p:nvPr>
        </p:nvSpPr>
        <p:spPr/>
        <p:txBody>
          <a:bodyPr>
            <a:normAutofit/>
          </a:bodyPr>
          <a:lstStyle/>
          <a:p>
            <a:r>
              <a:rPr lang="ja-JP" altLang="en-US" dirty="0"/>
              <a:t>感情生成における身体の意味</a:t>
            </a:r>
            <a:endParaRPr kumimoji="1" lang="ja-JP" altLang="en-US" dirty="0"/>
          </a:p>
        </p:txBody>
      </p:sp>
      <p:sp>
        <p:nvSpPr>
          <p:cNvPr id="3" name="コンテンツ プレースホルダー 2">
            <a:extLst>
              <a:ext uri="{FF2B5EF4-FFF2-40B4-BE49-F238E27FC236}">
                <a16:creationId xmlns:a16="http://schemas.microsoft.com/office/drawing/2014/main" id="{F99CF2C0-6272-4D67-9A21-D122128DD4AA}"/>
              </a:ext>
            </a:extLst>
          </p:cNvPr>
          <p:cNvSpPr>
            <a:spLocks noGrp="1"/>
          </p:cNvSpPr>
          <p:nvPr>
            <p:ph idx="1"/>
          </p:nvPr>
        </p:nvSpPr>
        <p:spPr>
          <a:xfrm>
            <a:off x="1251678" y="1620983"/>
            <a:ext cx="10178322" cy="3593591"/>
          </a:xfrm>
        </p:spPr>
        <p:txBody>
          <a:bodyPr>
            <a:normAutofit lnSpcReduction="10000"/>
          </a:bodyPr>
          <a:lstStyle/>
          <a:p>
            <a:r>
              <a:rPr kumimoji="1" lang="ja-JP" altLang="en-US" dirty="0">
                <a:solidFill>
                  <a:schemeClr val="tx1"/>
                </a:solidFill>
              </a:rPr>
              <a:t>仮説：身体の恒常性維持機能が感情生成に関わる</a:t>
            </a:r>
            <a:endParaRPr kumimoji="1" lang="en-US" altLang="ja-JP" dirty="0">
              <a:solidFill>
                <a:schemeClr val="tx1"/>
              </a:solidFill>
            </a:endParaRPr>
          </a:p>
          <a:p>
            <a:endParaRPr lang="en-US" altLang="ja-JP" dirty="0">
              <a:solidFill>
                <a:schemeClr val="tx1"/>
              </a:solidFill>
            </a:endParaRPr>
          </a:p>
          <a:p>
            <a:r>
              <a:rPr lang="ja-JP" altLang="en-US" dirty="0">
                <a:solidFill>
                  <a:schemeClr val="tx1"/>
                </a:solidFill>
              </a:rPr>
              <a:t>内受容感覚の個人差による感情の違い</a:t>
            </a:r>
            <a:endParaRPr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身体状態と感情の認識の関係</a:t>
            </a:r>
            <a:endParaRPr kumimoji="1" lang="en-US" altLang="ja-JP" dirty="0">
              <a:solidFill>
                <a:schemeClr val="tx1"/>
              </a:solidFill>
            </a:endParaRPr>
          </a:p>
          <a:p>
            <a:endParaRPr kumimoji="1" lang="en-US" altLang="ja-JP" dirty="0">
              <a:solidFill>
                <a:schemeClr val="tx1"/>
              </a:solidFill>
            </a:endParaRPr>
          </a:p>
          <a:p>
            <a:pPr lvl="1"/>
            <a:r>
              <a:rPr kumimoji="1" lang="ja-JP" altLang="en-US" sz="2000" dirty="0">
                <a:solidFill>
                  <a:schemeClr val="tx1"/>
                </a:solidFill>
              </a:rPr>
              <a:t>生理反応，脳活動</a:t>
            </a:r>
            <a:endParaRPr lang="en-US" altLang="ja-JP" dirty="0">
              <a:solidFill>
                <a:schemeClr val="tx1"/>
              </a:solidFill>
            </a:endParaRPr>
          </a:p>
          <a:p>
            <a:endParaRPr lang="en-US" altLang="ja-JP" dirty="0">
              <a:solidFill>
                <a:schemeClr val="tx1"/>
              </a:solidFill>
            </a:endParaRPr>
          </a:p>
          <a:p>
            <a:pPr lvl="1"/>
            <a:r>
              <a:rPr lang="ja-JP" altLang="en-US" sz="2000" dirty="0">
                <a:solidFill>
                  <a:schemeClr val="tx1"/>
                </a:solidFill>
              </a:rPr>
              <a:t>日常生活の感情変化，生理反応</a:t>
            </a:r>
            <a:endParaRPr lang="en-US" altLang="ja-JP" sz="2000" dirty="0">
              <a:solidFill>
                <a:schemeClr val="tx1"/>
              </a:solidFill>
            </a:endParaRPr>
          </a:p>
          <a:p>
            <a:endParaRPr lang="en-US" altLang="ja-JP" dirty="0">
              <a:solidFill>
                <a:schemeClr val="tx1"/>
              </a:solidFill>
            </a:endParaRPr>
          </a:p>
          <a:p>
            <a:endParaRPr kumimoji="1" lang="ja-JP" altLang="en-US" dirty="0">
              <a:solidFill>
                <a:schemeClr val="tx1"/>
              </a:solidFill>
            </a:endParaRPr>
          </a:p>
        </p:txBody>
      </p:sp>
      <p:grpSp>
        <p:nvGrpSpPr>
          <p:cNvPr id="4" name="グループ化 3">
            <a:extLst>
              <a:ext uri="{FF2B5EF4-FFF2-40B4-BE49-F238E27FC236}">
                <a16:creationId xmlns:a16="http://schemas.microsoft.com/office/drawing/2014/main" id="{BCFEFD58-5539-49DF-B09B-DFED36473F4C}"/>
              </a:ext>
            </a:extLst>
          </p:cNvPr>
          <p:cNvGrpSpPr>
            <a:grpSpLocks noChangeAspect="1"/>
          </p:cNvGrpSpPr>
          <p:nvPr/>
        </p:nvGrpSpPr>
        <p:grpSpPr>
          <a:xfrm>
            <a:off x="7266310" y="4254772"/>
            <a:ext cx="2819399" cy="2260463"/>
            <a:chOff x="4654695" y="3468663"/>
            <a:chExt cx="2724480" cy="2184361"/>
          </a:xfrm>
        </p:grpSpPr>
        <p:sp>
          <p:nvSpPr>
            <p:cNvPr id="5" name="object 12">
              <a:extLst>
                <a:ext uri="{FF2B5EF4-FFF2-40B4-BE49-F238E27FC236}">
                  <a16:creationId xmlns:a16="http://schemas.microsoft.com/office/drawing/2014/main" id="{33FB60C0-CD3B-4D16-A625-0E4E16DECD77}"/>
                </a:ext>
              </a:extLst>
            </p:cNvPr>
            <p:cNvSpPr>
              <a:spLocks noChangeAspect="1"/>
            </p:cNvSpPr>
            <p:nvPr/>
          </p:nvSpPr>
          <p:spPr>
            <a:xfrm>
              <a:off x="5400972" y="3468663"/>
              <a:ext cx="946175" cy="946162"/>
            </a:xfrm>
            <a:prstGeom prst="rect">
              <a:avLst/>
            </a:prstGeom>
            <a:blipFill>
              <a:blip r:embed="rId2" cstate="print"/>
              <a:stretch>
                <a:fillRect/>
              </a:stretch>
            </a:blipFill>
          </p:spPr>
          <p:txBody>
            <a:bodyPr wrap="square" lIns="0" tIns="0" rIns="0" bIns="0" rtlCol="0"/>
            <a:lstStyle/>
            <a:p>
              <a:endParaRPr/>
            </a:p>
          </p:txBody>
        </p:sp>
        <p:sp>
          <p:nvSpPr>
            <p:cNvPr id="6" name="object 13">
              <a:extLst>
                <a:ext uri="{FF2B5EF4-FFF2-40B4-BE49-F238E27FC236}">
                  <a16:creationId xmlns:a16="http://schemas.microsoft.com/office/drawing/2014/main" id="{4B504574-790A-418B-AA06-58F3C4FA36F6}"/>
                </a:ext>
              </a:extLst>
            </p:cNvPr>
            <p:cNvSpPr>
              <a:spLocks noChangeAspect="1"/>
            </p:cNvSpPr>
            <p:nvPr/>
          </p:nvSpPr>
          <p:spPr>
            <a:xfrm>
              <a:off x="6409302" y="3743808"/>
              <a:ext cx="247751" cy="497573"/>
            </a:xfrm>
            <a:prstGeom prst="rect">
              <a:avLst/>
            </a:prstGeom>
            <a:blipFill>
              <a:blip r:embed="rId3" cstate="print"/>
              <a:stretch>
                <a:fillRect/>
              </a:stretch>
            </a:blipFill>
          </p:spPr>
          <p:txBody>
            <a:bodyPr wrap="square" lIns="0" tIns="0" rIns="0" bIns="0" rtlCol="0"/>
            <a:lstStyle/>
            <a:p>
              <a:endParaRPr/>
            </a:p>
          </p:txBody>
        </p:sp>
        <p:sp>
          <p:nvSpPr>
            <p:cNvPr id="7" name="object 14">
              <a:extLst>
                <a:ext uri="{FF2B5EF4-FFF2-40B4-BE49-F238E27FC236}">
                  <a16:creationId xmlns:a16="http://schemas.microsoft.com/office/drawing/2014/main" id="{A0ACECCB-67EF-4726-BB0A-66D16C962494}"/>
                </a:ext>
              </a:extLst>
            </p:cNvPr>
            <p:cNvSpPr>
              <a:spLocks noChangeAspect="1"/>
            </p:cNvSpPr>
            <p:nvPr/>
          </p:nvSpPr>
          <p:spPr>
            <a:xfrm>
              <a:off x="6438575" y="3824656"/>
              <a:ext cx="189229" cy="335889"/>
            </a:xfrm>
            <a:prstGeom prst="rect">
              <a:avLst/>
            </a:prstGeom>
            <a:blipFill>
              <a:blip r:embed="rId4" cstate="print"/>
              <a:stretch>
                <a:fillRect/>
              </a:stretch>
            </a:blipFill>
          </p:spPr>
          <p:txBody>
            <a:bodyPr wrap="square" lIns="0" tIns="0" rIns="0" bIns="0" rtlCol="0"/>
            <a:lstStyle/>
            <a:p>
              <a:endParaRPr/>
            </a:p>
          </p:txBody>
        </p:sp>
        <p:sp>
          <p:nvSpPr>
            <p:cNvPr id="8" name="object 15">
              <a:extLst>
                <a:ext uri="{FF2B5EF4-FFF2-40B4-BE49-F238E27FC236}">
                  <a16:creationId xmlns:a16="http://schemas.microsoft.com/office/drawing/2014/main" id="{CF4A7718-1592-491C-90F2-4A27656B925D}"/>
                </a:ext>
              </a:extLst>
            </p:cNvPr>
            <p:cNvSpPr>
              <a:spLocks noChangeAspect="1"/>
            </p:cNvSpPr>
            <p:nvPr/>
          </p:nvSpPr>
          <p:spPr>
            <a:xfrm>
              <a:off x="6678973"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9" name="object 16">
              <a:extLst>
                <a:ext uri="{FF2B5EF4-FFF2-40B4-BE49-F238E27FC236}">
                  <a16:creationId xmlns:a16="http://schemas.microsoft.com/office/drawing/2014/main" id="{0F947211-3F1E-409F-B025-40CD7D2A2623}"/>
                </a:ext>
              </a:extLst>
            </p:cNvPr>
            <p:cNvSpPr>
              <a:spLocks noChangeAspect="1"/>
            </p:cNvSpPr>
            <p:nvPr/>
          </p:nvSpPr>
          <p:spPr>
            <a:xfrm>
              <a:off x="6677500" y="5070501"/>
              <a:ext cx="89535" cy="186690"/>
            </a:xfrm>
            <a:custGeom>
              <a:avLst/>
              <a:gdLst/>
              <a:ahLst/>
              <a:cxnLst/>
              <a:rect l="l" t="t" r="r" b="b"/>
              <a:pathLst>
                <a:path w="89534" h="186689">
                  <a:moveTo>
                    <a:pt x="84797" y="0"/>
                  </a:moveTo>
                  <a:lnTo>
                    <a:pt x="4648" y="0"/>
                  </a:lnTo>
                  <a:lnTo>
                    <a:pt x="0" y="4648"/>
                  </a:lnTo>
                  <a:lnTo>
                    <a:pt x="0" y="181622"/>
                  </a:lnTo>
                  <a:lnTo>
                    <a:pt x="4648" y="186270"/>
                  </a:lnTo>
                  <a:lnTo>
                    <a:pt x="79095" y="186270"/>
                  </a:lnTo>
                  <a:lnTo>
                    <a:pt x="79095" y="183324"/>
                  </a:lnTo>
                  <a:lnTo>
                    <a:pt x="6299" y="183311"/>
                  </a:lnTo>
                  <a:lnTo>
                    <a:pt x="2959" y="179984"/>
                  </a:lnTo>
                  <a:lnTo>
                    <a:pt x="2959" y="6286"/>
                  </a:lnTo>
                  <a:lnTo>
                    <a:pt x="6299" y="2959"/>
                  </a:lnTo>
                  <a:lnTo>
                    <a:pt x="87748" y="2959"/>
                  </a:lnTo>
                  <a:lnTo>
                    <a:pt x="84797" y="0"/>
                  </a:lnTo>
                  <a:close/>
                </a:path>
                <a:path w="89534" h="186689">
                  <a:moveTo>
                    <a:pt x="87748" y="2959"/>
                  </a:moveTo>
                  <a:lnTo>
                    <a:pt x="83146" y="2959"/>
                  </a:lnTo>
                  <a:lnTo>
                    <a:pt x="86474" y="6286"/>
                  </a:lnTo>
                  <a:lnTo>
                    <a:pt x="86474" y="179984"/>
                  </a:lnTo>
                  <a:lnTo>
                    <a:pt x="83146" y="183311"/>
                  </a:lnTo>
                  <a:lnTo>
                    <a:pt x="79095" y="183324"/>
                  </a:lnTo>
                  <a:lnTo>
                    <a:pt x="79095" y="186270"/>
                  </a:lnTo>
                  <a:lnTo>
                    <a:pt x="84797" y="186270"/>
                  </a:lnTo>
                  <a:lnTo>
                    <a:pt x="89433" y="181622"/>
                  </a:lnTo>
                  <a:lnTo>
                    <a:pt x="89433" y="4648"/>
                  </a:lnTo>
                  <a:lnTo>
                    <a:pt x="87748" y="2959"/>
                  </a:lnTo>
                  <a:close/>
                </a:path>
              </a:pathLst>
            </a:custGeom>
            <a:solidFill>
              <a:srgbClr val="050100"/>
            </a:solidFill>
          </p:spPr>
          <p:txBody>
            <a:bodyPr wrap="square" lIns="0" tIns="0" rIns="0" bIns="0" rtlCol="0"/>
            <a:lstStyle/>
            <a:p>
              <a:endParaRPr/>
            </a:p>
          </p:txBody>
        </p:sp>
        <p:sp>
          <p:nvSpPr>
            <p:cNvPr id="10" name="object 17">
              <a:extLst>
                <a:ext uri="{FF2B5EF4-FFF2-40B4-BE49-F238E27FC236}">
                  <a16:creationId xmlns:a16="http://schemas.microsoft.com/office/drawing/2014/main" id="{48C8C0B3-486A-4AB5-AA18-AB83509CEDBF}"/>
                </a:ext>
              </a:extLst>
            </p:cNvPr>
            <p:cNvSpPr>
              <a:spLocks noChangeAspect="1"/>
            </p:cNvSpPr>
            <p:nvPr/>
          </p:nvSpPr>
          <p:spPr>
            <a:xfrm>
              <a:off x="6682301" y="5091634"/>
              <a:ext cx="80010" cy="142875"/>
            </a:xfrm>
            <a:custGeom>
              <a:avLst/>
              <a:gdLst/>
              <a:ahLst/>
              <a:cxnLst/>
              <a:rect l="l" t="t" r="r" b="b"/>
              <a:pathLst>
                <a:path w="80009"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11" name="object 18">
              <a:extLst>
                <a:ext uri="{FF2B5EF4-FFF2-40B4-BE49-F238E27FC236}">
                  <a16:creationId xmlns:a16="http://schemas.microsoft.com/office/drawing/2014/main" id="{72A41810-B637-438D-9BDC-D7CC2236DB43}"/>
                </a:ext>
              </a:extLst>
            </p:cNvPr>
            <p:cNvSpPr>
              <a:spLocks noChangeAspect="1"/>
            </p:cNvSpPr>
            <p:nvPr/>
          </p:nvSpPr>
          <p:spPr>
            <a:xfrm>
              <a:off x="6680815" y="5234788"/>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12" name="object 19">
              <a:extLst>
                <a:ext uri="{FF2B5EF4-FFF2-40B4-BE49-F238E27FC236}">
                  <a16:creationId xmlns:a16="http://schemas.microsoft.com/office/drawing/2014/main" id="{383F4159-3378-4CB8-BDC1-7E9D4096C072}"/>
                </a:ext>
              </a:extLst>
            </p:cNvPr>
            <p:cNvSpPr>
              <a:spLocks noChangeAspect="1"/>
            </p:cNvSpPr>
            <p:nvPr/>
          </p:nvSpPr>
          <p:spPr>
            <a:xfrm>
              <a:off x="6680815" y="5233518"/>
              <a:ext cx="80010" cy="0"/>
            </a:xfrm>
            <a:custGeom>
              <a:avLst/>
              <a:gdLst/>
              <a:ahLst/>
              <a:cxnLst/>
              <a:rect l="l" t="t" r="r" b="b"/>
              <a:pathLst>
                <a:path w="80009">
                  <a:moveTo>
                    <a:pt x="0" y="0"/>
                  </a:moveTo>
                  <a:lnTo>
                    <a:pt x="79844" y="0"/>
                  </a:lnTo>
                </a:path>
              </a:pathLst>
            </a:custGeom>
            <a:ln w="3175">
              <a:solidFill>
                <a:srgbClr val="050100"/>
              </a:solidFill>
            </a:ln>
          </p:spPr>
          <p:txBody>
            <a:bodyPr wrap="square" lIns="0" tIns="0" rIns="0" bIns="0" rtlCol="0"/>
            <a:lstStyle/>
            <a:p>
              <a:endParaRPr/>
            </a:p>
          </p:txBody>
        </p:sp>
        <p:sp>
          <p:nvSpPr>
            <p:cNvPr id="13" name="object 20">
              <a:extLst>
                <a:ext uri="{FF2B5EF4-FFF2-40B4-BE49-F238E27FC236}">
                  <a16:creationId xmlns:a16="http://schemas.microsoft.com/office/drawing/2014/main" id="{8EEFFE82-5EFE-488B-85AD-A39386703D12}"/>
                </a:ext>
              </a:extLst>
            </p:cNvPr>
            <p:cNvSpPr>
              <a:spLocks noChangeAspect="1"/>
            </p:cNvSpPr>
            <p:nvPr/>
          </p:nvSpPr>
          <p:spPr>
            <a:xfrm>
              <a:off x="6682294"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14" name="object 21">
              <a:extLst>
                <a:ext uri="{FF2B5EF4-FFF2-40B4-BE49-F238E27FC236}">
                  <a16:creationId xmlns:a16="http://schemas.microsoft.com/office/drawing/2014/main" id="{116C7C07-0DFD-4645-B9D7-ABA1D58D5B65}"/>
                </a:ext>
              </a:extLst>
            </p:cNvPr>
            <p:cNvSpPr>
              <a:spLocks noChangeAspect="1"/>
            </p:cNvSpPr>
            <p:nvPr/>
          </p:nvSpPr>
          <p:spPr>
            <a:xfrm>
              <a:off x="6680815" y="5091913"/>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15" name="object 22">
              <a:extLst>
                <a:ext uri="{FF2B5EF4-FFF2-40B4-BE49-F238E27FC236}">
                  <a16:creationId xmlns:a16="http://schemas.microsoft.com/office/drawing/2014/main" id="{FD551103-B646-43C9-9B84-8AEB20351EB2}"/>
                </a:ext>
              </a:extLst>
            </p:cNvPr>
            <p:cNvSpPr>
              <a:spLocks noChangeAspect="1"/>
            </p:cNvSpPr>
            <p:nvPr/>
          </p:nvSpPr>
          <p:spPr>
            <a:xfrm>
              <a:off x="6762133"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16" name="object 23">
              <a:extLst>
                <a:ext uri="{FF2B5EF4-FFF2-40B4-BE49-F238E27FC236}">
                  <a16:creationId xmlns:a16="http://schemas.microsoft.com/office/drawing/2014/main" id="{7432C264-3F54-49AE-8629-BCFB91588C77}"/>
                </a:ext>
              </a:extLst>
            </p:cNvPr>
            <p:cNvSpPr>
              <a:spLocks noChangeAspect="1"/>
            </p:cNvSpPr>
            <p:nvPr/>
          </p:nvSpPr>
          <p:spPr>
            <a:xfrm>
              <a:off x="6714355"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17" name="object 24">
              <a:extLst>
                <a:ext uri="{FF2B5EF4-FFF2-40B4-BE49-F238E27FC236}">
                  <a16:creationId xmlns:a16="http://schemas.microsoft.com/office/drawing/2014/main" id="{1DECE220-9C51-404A-B854-F96AA4EF6770}"/>
                </a:ext>
              </a:extLst>
            </p:cNvPr>
            <p:cNvSpPr>
              <a:spLocks noChangeAspect="1"/>
            </p:cNvSpPr>
            <p:nvPr/>
          </p:nvSpPr>
          <p:spPr>
            <a:xfrm>
              <a:off x="6712882"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18" name="object 25">
              <a:extLst>
                <a:ext uri="{FF2B5EF4-FFF2-40B4-BE49-F238E27FC236}">
                  <a16:creationId xmlns:a16="http://schemas.microsoft.com/office/drawing/2014/main" id="{67CBBE8B-CB95-42EE-A93A-DC24B8FD0ACC}"/>
                </a:ext>
              </a:extLst>
            </p:cNvPr>
            <p:cNvSpPr>
              <a:spLocks noChangeAspect="1"/>
            </p:cNvSpPr>
            <p:nvPr/>
          </p:nvSpPr>
          <p:spPr>
            <a:xfrm>
              <a:off x="6712908"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19" name="object 26">
              <a:extLst>
                <a:ext uri="{FF2B5EF4-FFF2-40B4-BE49-F238E27FC236}">
                  <a16:creationId xmlns:a16="http://schemas.microsoft.com/office/drawing/2014/main" id="{36DC96AE-F301-4EFD-92ED-722B80616C8A}"/>
                </a:ext>
              </a:extLst>
            </p:cNvPr>
            <p:cNvSpPr>
              <a:spLocks noChangeAspect="1"/>
            </p:cNvSpPr>
            <p:nvPr/>
          </p:nvSpPr>
          <p:spPr>
            <a:xfrm>
              <a:off x="6710812"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20" name="object 27">
              <a:extLst>
                <a:ext uri="{FF2B5EF4-FFF2-40B4-BE49-F238E27FC236}">
                  <a16:creationId xmlns:a16="http://schemas.microsoft.com/office/drawing/2014/main" id="{5F6169FA-2A5F-470F-B714-D864C25F510E}"/>
                </a:ext>
              </a:extLst>
            </p:cNvPr>
            <p:cNvSpPr>
              <a:spLocks noChangeAspect="1"/>
            </p:cNvSpPr>
            <p:nvPr/>
          </p:nvSpPr>
          <p:spPr>
            <a:xfrm>
              <a:off x="5679585"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21" name="object 28">
              <a:extLst>
                <a:ext uri="{FF2B5EF4-FFF2-40B4-BE49-F238E27FC236}">
                  <a16:creationId xmlns:a16="http://schemas.microsoft.com/office/drawing/2014/main" id="{E3E8F9E1-1135-4DA1-87FB-3BD183E7F3C2}"/>
                </a:ext>
              </a:extLst>
            </p:cNvPr>
            <p:cNvSpPr>
              <a:spLocks noChangeAspect="1"/>
            </p:cNvSpPr>
            <p:nvPr/>
          </p:nvSpPr>
          <p:spPr>
            <a:xfrm>
              <a:off x="5678112"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59" y="179984"/>
                  </a:lnTo>
                  <a:lnTo>
                    <a:pt x="2959"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22" name="object 29">
              <a:extLst>
                <a:ext uri="{FF2B5EF4-FFF2-40B4-BE49-F238E27FC236}">
                  <a16:creationId xmlns:a16="http://schemas.microsoft.com/office/drawing/2014/main" id="{548F4939-4BE4-4312-A55D-65B5E266169A}"/>
                </a:ext>
              </a:extLst>
            </p:cNvPr>
            <p:cNvSpPr>
              <a:spLocks noChangeAspect="1"/>
            </p:cNvSpPr>
            <p:nvPr/>
          </p:nvSpPr>
          <p:spPr>
            <a:xfrm>
              <a:off x="5682912" y="5091634"/>
              <a:ext cx="80010" cy="142875"/>
            </a:xfrm>
            <a:custGeom>
              <a:avLst/>
              <a:gdLst/>
              <a:ahLst/>
              <a:cxnLst/>
              <a:rect l="l" t="t" r="r" b="b"/>
              <a:pathLst>
                <a:path w="80010" h="142875">
                  <a:moveTo>
                    <a:pt x="0" y="142519"/>
                  </a:moveTo>
                  <a:lnTo>
                    <a:pt x="79832" y="142519"/>
                  </a:lnTo>
                  <a:lnTo>
                    <a:pt x="79832" y="0"/>
                  </a:lnTo>
                  <a:lnTo>
                    <a:pt x="0" y="0"/>
                  </a:lnTo>
                  <a:lnTo>
                    <a:pt x="0" y="142519"/>
                  </a:lnTo>
                  <a:close/>
                </a:path>
              </a:pathLst>
            </a:custGeom>
            <a:solidFill>
              <a:srgbClr val="FFFFFF"/>
            </a:solidFill>
          </p:spPr>
          <p:txBody>
            <a:bodyPr wrap="square" lIns="0" tIns="0" rIns="0" bIns="0" rtlCol="0"/>
            <a:lstStyle/>
            <a:p>
              <a:endParaRPr/>
            </a:p>
          </p:txBody>
        </p:sp>
        <p:sp>
          <p:nvSpPr>
            <p:cNvPr id="23" name="object 30">
              <a:extLst>
                <a:ext uri="{FF2B5EF4-FFF2-40B4-BE49-F238E27FC236}">
                  <a16:creationId xmlns:a16="http://schemas.microsoft.com/office/drawing/2014/main" id="{DF62D294-491C-4759-9F68-3F5716774785}"/>
                </a:ext>
              </a:extLst>
            </p:cNvPr>
            <p:cNvSpPr>
              <a:spLocks noChangeAspect="1"/>
            </p:cNvSpPr>
            <p:nvPr/>
          </p:nvSpPr>
          <p:spPr>
            <a:xfrm>
              <a:off x="5681426" y="5234788"/>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24" name="object 31">
              <a:extLst>
                <a:ext uri="{FF2B5EF4-FFF2-40B4-BE49-F238E27FC236}">
                  <a16:creationId xmlns:a16="http://schemas.microsoft.com/office/drawing/2014/main" id="{9D7ED455-3F16-464A-9A6D-653FF8A94EE9}"/>
                </a:ext>
              </a:extLst>
            </p:cNvPr>
            <p:cNvSpPr>
              <a:spLocks noChangeAspect="1"/>
            </p:cNvSpPr>
            <p:nvPr/>
          </p:nvSpPr>
          <p:spPr>
            <a:xfrm>
              <a:off x="5681426" y="5233518"/>
              <a:ext cx="80010" cy="0"/>
            </a:xfrm>
            <a:custGeom>
              <a:avLst/>
              <a:gdLst/>
              <a:ahLst/>
              <a:cxnLst/>
              <a:rect l="l" t="t" r="r" b="b"/>
              <a:pathLst>
                <a:path w="80010">
                  <a:moveTo>
                    <a:pt x="0" y="0"/>
                  </a:moveTo>
                  <a:lnTo>
                    <a:pt x="79844" y="0"/>
                  </a:lnTo>
                </a:path>
              </a:pathLst>
            </a:custGeom>
            <a:ln w="3175">
              <a:solidFill>
                <a:srgbClr val="050100"/>
              </a:solidFill>
            </a:ln>
          </p:spPr>
          <p:txBody>
            <a:bodyPr wrap="square" lIns="0" tIns="0" rIns="0" bIns="0" rtlCol="0"/>
            <a:lstStyle/>
            <a:p>
              <a:endParaRPr/>
            </a:p>
          </p:txBody>
        </p:sp>
        <p:sp>
          <p:nvSpPr>
            <p:cNvPr id="25" name="object 32">
              <a:extLst>
                <a:ext uri="{FF2B5EF4-FFF2-40B4-BE49-F238E27FC236}">
                  <a16:creationId xmlns:a16="http://schemas.microsoft.com/office/drawing/2014/main" id="{85BE34D7-AF58-4A6D-86E7-4DF9EF00CACF}"/>
                </a:ext>
              </a:extLst>
            </p:cNvPr>
            <p:cNvSpPr>
              <a:spLocks noChangeAspect="1"/>
            </p:cNvSpPr>
            <p:nvPr/>
          </p:nvSpPr>
          <p:spPr>
            <a:xfrm>
              <a:off x="5682906"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26" name="object 33">
              <a:extLst>
                <a:ext uri="{FF2B5EF4-FFF2-40B4-BE49-F238E27FC236}">
                  <a16:creationId xmlns:a16="http://schemas.microsoft.com/office/drawing/2014/main" id="{A7F0BD19-900D-4D6E-84C2-09813A8E71EE}"/>
                </a:ext>
              </a:extLst>
            </p:cNvPr>
            <p:cNvSpPr>
              <a:spLocks noChangeAspect="1"/>
            </p:cNvSpPr>
            <p:nvPr/>
          </p:nvSpPr>
          <p:spPr>
            <a:xfrm>
              <a:off x="5681426" y="5091913"/>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27" name="object 34">
              <a:extLst>
                <a:ext uri="{FF2B5EF4-FFF2-40B4-BE49-F238E27FC236}">
                  <a16:creationId xmlns:a16="http://schemas.microsoft.com/office/drawing/2014/main" id="{3833360C-E044-4C65-BDC7-75B8DD826059}"/>
                </a:ext>
              </a:extLst>
            </p:cNvPr>
            <p:cNvSpPr>
              <a:spLocks noChangeAspect="1"/>
            </p:cNvSpPr>
            <p:nvPr/>
          </p:nvSpPr>
          <p:spPr>
            <a:xfrm>
              <a:off x="576274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28" name="object 35">
              <a:extLst>
                <a:ext uri="{FF2B5EF4-FFF2-40B4-BE49-F238E27FC236}">
                  <a16:creationId xmlns:a16="http://schemas.microsoft.com/office/drawing/2014/main" id="{0E158B52-7CDA-461A-9D1A-AB8A056C1E3F}"/>
                </a:ext>
              </a:extLst>
            </p:cNvPr>
            <p:cNvSpPr>
              <a:spLocks noChangeAspect="1"/>
            </p:cNvSpPr>
            <p:nvPr/>
          </p:nvSpPr>
          <p:spPr>
            <a:xfrm>
              <a:off x="5714967"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29" name="object 36">
              <a:extLst>
                <a:ext uri="{FF2B5EF4-FFF2-40B4-BE49-F238E27FC236}">
                  <a16:creationId xmlns:a16="http://schemas.microsoft.com/office/drawing/2014/main" id="{B34E235A-D972-4C02-AA34-85E272837E85}"/>
                </a:ext>
              </a:extLst>
            </p:cNvPr>
            <p:cNvSpPr>
              <a:spLocks noChangeAspect="1"/>
            </p:cNvSpPr>
            <p:nvPr/>
          </p:nvSpPr>
          <p:spPr>
            <a:xfrm>
              <a:off x="5713494"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30" name="object 37">
              <a:extLst>
                <a:ext uri="{FF2B5EF4-FFF2-40B4-BE49-F238E27FC236}">
                  <a16:creationId xmlns:a16="http://schemas.microsoft.com/office/drawing/2014/main" id="{40C407C3-34B9-45D0-AD85-8B1BD637B3A7}"/>
                </a:ext>
              </a:extLst>
            </p:cNvPr>
            <p:cNvSpPr>
              <a:spLocks noChangeAspect="1"/>
            </p:cNvSpPr>
            <p:nvPr/>
          </p:nvSpPr>
          <p:spPr>
            <a:xfrm>
              <a:off x="5713519"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31" name="object 38">
              <a:extLst>
                <a:ext uri="{FF2B5EF4-FFF2-40B4-BE49-F238E27FC236}">
                  <a16:creationId xmlns:a16="http://schemas.microsoft.com/office/drawing/2014/main" id="{8FCB35A0-BAD9-4716-B1B6-C8AE9A1450FD}"/>
                </a:ext>
              </a:extLst>
            </p:cNvPr>
            <p:cNvSpPr>
              <a:spLocks noChangeAspect="1"/>
            </p:cNvSpPr>
            <p:nvPr/>
          </p:nvSpPr>
          <p:spPr>
            <a:xfrm>
              <a:off x="571142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32" name="object 39">
              <a:extLst>
                <a:ext uri="{FF2B5EF4-FFF2-40B4-BE49-F238E27FC236}">
                  <a16:creationId xmlns:a16="http://schemas.microsoft.com/office/drawing/2014/main" id="{54C3322D-C3F5-4E84-98AC-B7D983EF9D5A}"/>
                </a:ext>
              </a:extLst>
            </p:cNvPr>
            <p:cNvSpPr>
              <a:spLocks noChangeAspect="1"/>
            </p:cNvSpPr>
            <p:nvPr/>
          </p:nvSpPr>
          <p:spPr>
            <a:xfrm>
              <a:off x="4762988"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33" name="object 40">
              <a:extLst>
                <a:ext uri="{FF2B5EF4-FFF2-40B4-BE49-F238E27FC236}">
                  <a16:creationId xmlns:a16="http://schemas.microsoft.com/office/drawing/2014/main" id="{0A702F18-D549-4F51-8ECC-33A0EDE37FA5}"/>
                </a:ext>
              </a:extLst>
            </p:cNvPr>
            <p:cNvSpPr>
              <a:spLocks noChangeAspect="1"/>
            </p:cNvSpPr>
            <p:nvPr/>
          </p:nvSpPr>
          <p:spPr>
            <a:xfrm>
              <a:off x="4761515"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46" y="179984"/>
                  </a:lnTo>
                  <a:lnTo>
                    <a:pt x="2946"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34" name="object 41">
              <a:extLst>
                <a:ext uri="{FF2B5EF4-FFF2-40B4-BE49-F238E27FC236}">
                  <a16:creationId xmlns:a16="http://schemas.microsoft.com/office/drawing/2014/main" id="{B205C8EA-EE89-4855-86ED-CEB35A12A6B6}"/>
                </a:ext>
              </a:extLst>
            </p:cNvPr>
            <p:cNvSpPr>
              <a:spLocks noChangeAspect="1"/>
            </p:cNvSpPr>
            <p:nvPr/>
          </p:nvSpPr>
          <p:spPr>
            <a:xfrm>
              <a:off x="4766303" y="5091634"/>
              <a:ext cx="80010" cy="142875"/>
            </a:xfrm>
            <a:custGeom>
              <a:avLst/>
              <a:gdLst/>
              <a:ahLst/>
              <a:cxnLst/>
              <a:rect l="l" t="t" r="r" b="b"/>
              <a:pathLst>
                <a:path w="80010"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35" name="object 42">
              <a:extLst>
                <a:ext uri="{FF2B5EF4-FFF2-40B4-BE49-F238E27FC236}">
                  <a16:creationId xmlns:a16="http://schemas.microsoft.com/office/drawing/2014/main" id="{9A475E4B-4F8B-486F-B041-10AD42D24137}"/>
                </a:ext>
              </a:extLst>
            </p:cNvPr>
            <p:cNvSpPr>
              <a:spLocks noChangeAspect="1"/>
            </p:cNvSpPr>
            <p:nvPr/>
          </p:nvSpPr>
          <p:spPr>
            <a:xfrm>
              <a:off x="4764829" y="5234788"/>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36" name="object 43">
              <a:extLst>
                <a:ext uri="{FF2B5EF4-FFF2-40B4-BE49-F238E27FC236}">
                  <a16:creationId xmlns:a16="http://schemas.microsoft.com/office/drawing/2014/main" id="{D19027C7-B62F-454D-A0D4-1E21A6D275F9}"/>
                </a:ext>
              </a:extLst>
            </p:cNvPr>
            <p:cNvSpPr>
              <a:spLocks noChangeAspect="1"/>
            </p:cNvSpPr>
            <p:nvPr/>
          </p:nvSpPr>
          <p:spPr>
            <a:xfrm>
              <a:off x="4764829" y="5233518"/>
              <a:ext cx="80010" cy="0"/>
            </a:xfrm>
            <a:custGeom>
              <a:avLst/>
              <a:gdLst/>
              <a:ahLst/>
              <a:cxnLst/>
              <a:rect l="l" t="t" r="r" b="b"/>
              <a:pathLst>
                <a:path w="80010">
                  <a:moveTo>
                    <a:pt x="0" y="0"/>
                  </a:moveTo>
                  <a:lnTo>
                    <a:pt x="79832" y="0"/>
                  </a:lnTo>
                </a:path>
              </a:pathLst>
            </a:custGeom>
            <a:ln w="3175">
              <a:solidFill>
                <a:srgbClr val="050100"/>
              </a:solidFill>
            </a:ln>
          </p:spPr>
          <p:txBody>
            <a:bodyPr wrap="square" lIns="0" tIns="0" rIns="0" bIns="0" rtlCol="0"/>
            <a:lstStyle/>
            <a:p>
              <a:endParaRPr/>
            </a:p>
          </p:txBody>
        </p:sp>
        <p:sp>
          <p:nvSpPr>
            <p:cNvPr id="37" name="object 44">
              <a:extLst>
                <a:ext uri="{FF2B5EF4-FFF2-40B4-BE49-F238E27FC236}">
                  <a16:creationId xmlns:a16="http://schemas.microsoft.com/office/drawing/2014/main" id="{BDBA8A5E-68AE-474D-948D-E7A0C72300A6}"/>
                </a:ext>
              </a:extLst>
            </p:cNvPr>
            <p:cNvSpPr>
              <a:spLocks noChangeAspect="1"/>
            </p:cNvSpPr>
            <p:nvPr/>
          </p:nvSpPr>
          <p:spPr>
            <a:xfrm>
              <a:off x="4766303"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38" name="object 45">
              <a:extLst>
                <a:ext uri="{FF2B5EF4-FFF2-40B4-BE49-F238E27FC236}">
                  <a16:creationId xmlns:a16="http://schemas.microsoft.com/office/drawing/2014/main" id="{70375751-EB1F-4C69-BF28-79EA8DC83EE4}"/>
                </a:ext>
              </a:extLst>
            </p:cNvPr>
            <p:cNvSpPr>
              <a:spLocks noChangeAspect="1"/>
            </p:cNvSpPr>
            <p:nvPr/>
          </p:nvSpPr>
          <p:spPr>
            <a:xfrm>
              <a:off x="4764829" y="5091913"/>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39" name="object 46">
              <a:extLst>
                <a:ext uri="{FF2B5EF4-FFF2-40B4-BE49-F238E27FC236}">
                  <a16:creationId xmlns:a16="http://schemas.microsoft.com/office/drawing/2014/main" id="{0515FC99-B299-42D7-81E1-2BF8635F6728}"/>
                </a:ext>
              </a:extLst>
            </p:cNvPr>
            <p:cNvSpPr>
              <a:spLocks noChangeAspect="1"/>
            </p:cNvSpPr>
            <p:nvPr/>
          </p:nvSpPr>
          <p:spPr>
            <a:xfrm>
              <a:off x="484613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40" name="object 47">
              <a:extLst>
                <a:ext uri="{FF2B5EF4-FFF2-40B4-BE49-F238E27FC236}">
                  <a16:creationId xmlns:a16="http://schemas.microsoft.com/office/drawing/2014/main" id="{B69BB709-84FB-4E3D-A5FA-57B4E966B0F1}"/>
                </a:ext>
              </a:extLst>
            </p:cNvPr>
            <p:cNvSpPr>
              <a:spLocks noChangeAspect="1"/>
            </p:cNvSpPr>
            <p:nvPr/>
          </p:nvSpPr>
          <p:spPr>
            <a:xfrm>
              <a:off x="4798370"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41" name="object 48">
              <a:extLst>
                <a:ext uri="{FF2B5EF4-FFF2-40B4-BE49-F238E27FC236}">
                  <a16:creationId xmlns:a16="http://schemas.microsoft.com/office/drawing/2014/main" id="{69D4226F-697D-4820-9206-34801D0C95D5}"/>
                </a:ext>
              </a:extLst>
            </p:cNvPr>
            <p:cNvSpPr>
              <a:spLocks noChangeAspect="1"/>
            </p:cNvSpPr>
            <p:nvPr/>
          </p:nvSpPr>
          <p:spPr>
            <a:xfrm>
              <a:off x="4796897"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42" name="object 49">
              <a:extLst>
                <a:ext uri="{FF2B5EF4-FFF2-40B4-BE49-F238E27FC236}">
                  <a16:creationId xmlns:a16="http://schemas.microsoft.com/office/drawing/2014/main" id="{EEE96CCC-2320-41E8-905F-144F94200353}"/>
                </a:ext>
              </a:extLst>
            </p:cNvPr>
            <p:cNvSpPr>
              <a:spLocks noChangeAspect="1"/>
            </p:cNvSpPr>
            <p:nvPr/>
          </p:nvSpPr>
          <p:spPr>
            <a:xfrm>
              <a:off x="4796910"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43" name="object 50">
              <a:extLst>
                <a:ext uri="{FF2B5EF4-FFF2-40B4-BE49-F238E27FC236}">
                  <a16:creationId xmlns:a16="http://schemas.microsoft.com/office/drawing/2014/main" id="{746D6656-C893-44DF-93CB-26AD8799943A}"/>
                </a:ext>
              </a:extLst>
            </p:cNvPr>
            <p:cNvSpPr>
              <a:spLocks noChangeAspect="1"/>
            </p:cNvSpPr>
            <p:nvPr/>
          </p:nvSpPr>
          <p:spPr>
            <a:xfrm>
              <a:off x="479481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44" name="object 57">
              <a:extLst>
                <a:ext uri="{FF2B5EF4-FFF2-40B4-BE49-F238E27FC236}">
                  <a16:creationId xmlns:a16="http://schemas.microsoft.com/office/drawing/2014/main" id="{79504A81-298F-4078-B6B1-7AC76CD99DFD}"/>
                </a:ext>
              </a:extLst>
            </p:cNvPr>
            <p:cNvSpPr>
              <a:spLocks noChangeAspect="1"/>
            </p:cNvSpPr>
            <p:nvPr/>
          </p:nvSpPr>
          <p:spPr>
            <a:xfrm>
              <a:off x="6774325" y="4582821"/>
              <a:ext cx="77990" cy="77990"/>
            </a:xfrm>
            <a:prstGeom prst="rect">
              <a:avLst/>
            </a:prstGeom>
            <a:blipFill>
              <a:blip r:embed="rId5" cstate="print"/>
              <a:stretch>
                <a:fillRect/>
              </a:stretch>
            </a:blipFill>
          </p:spPr>
          <p:txBody>
            <a:bodyPr wrap="square" lIns="0" tIns="0" rIns="0" bIns="0" rtlCol="0"/>
            <a:lstStyle/>
            <a:p>
              <a:endParaRPr/>
            </a:p>
          </p:txBody>
        </p:sp>
        <p:sp>
          <p:nvSpPr>
            <p:cNvPr id="45" name="object 58">
              <a:extLst>
                <a:ext uri="{FF2B5EF4-FFF2-40B4-BE49-F238E27FC236}">
                  <a16:creationId xmlns:a16="http://schemas.microsoft.com/office/drawing/2014/main" id="{BD4E56B5-B539-41ED-9DB2-C8D26FCB00A3}"/>
                </a:ext>
              </a:extLst>
            </p:cNvPr>
            <p:cNvSpPr>
              <a:spLocks noChangeAspect="1"/>
            </p:cNvSpPr>
            <p:nvPr/>
          </p:nvSpPr>
          <p:spPr>
            <a:xfrm>
              <a:off x="6772851" y="4581348"/>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412"/>
                  </a:lnTo>
                  <a:lnTo>
                    <a:pt x="2971" y="9537"/>
                  </a:lnTo>
                  <a:lnTo>
                    <a:pt x="9537" y="2971"/>
                  </a:lnTo>
                  <a:lnTo>
                    <a:pt x="76022" y="2971"/>
                  </a:lnTo>
                  <a:lnTo>
                    <a:pt x="73050" y="0"/>
                  </a:lnTo>
                  <a:close/>
                </a:path>
                <a:path w="81279" h="81279">
                  <a:moveTo>
                    <a:pt x="76022" y="2971"/>
                  </a:moveTo>
                  <a:lnTo>
                    <a:pt x="71399" y="2971"/>
                  </a:lnTo>
                  <a:lnTo>
                    <a:pt x="77965" y="9537"/>
                  </a:lnTo>
                  <a:lnTo>
                    <a:pt x="77965" y="71412"/>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46" name="object 59">
              <a:extLst>
                <a:ext uri="{FF2B5EF4-FFF2-40B4-BE49-F238E27FC236}">
                  <a16:creationId xmlns:a16="http://schemas.microsoft.com/office/drawing/2014/main" id="{0AAC419F-81A8-4F2A-887A-D3361EEABD24}"/>
                </a:ext>
              </a:extLst>
            </p:cNvPr>
            <p:cNvSpPr>
              <a:spLocks noChangeAspect="1"/>
            </p:cNvSpPr>
            <p:nvPr/>
          </p:nvSpPr>
          <p:spPr>
            <a:xfrm>
              <a:off x="6156368" y="4732135"/>
              <a:ext cx="77977" cy="77990"/>
            </a:xfrm>
            <a:prstGeom prst="rect">
              <a:avLst/>
            </a:prstGeom>
            <a:blipFill>
              <a:blip r:embed="rId6" cstate="print"/>
              <a:stretch>
                <a:fillRect/>
              </a:stretch>
            </a:blipFill>
          </p:spPr>
          <p:txBody>
            <a:bodyPr wrap="square" lIns="0" tIns="0" rIns="0" bIns="0" rtlCol="0"/>
            <a:lstStyle/>
            <a:p>
              <a:endParaRPr/>
            </a:p>
          </p:txBody>
        </p:sp>
        <p:sp>
          <p:nvSpPr>
            <p:cNvPr id="47" name="object 60">
              <a:extLst>
                <a:ext uri="{FF2B5EF4-FFF2-40B4-BE49-F238E27FC236}">
                  <a16:creationId xmlns:a16="http://schemas.microsoft.com/office/drawing/2014/main" id="{9DD8316F-C0B2-41FC-819E-6C92BE0D2E2E}"/>
                </a:ext>
              </a:extLst>
            </p:cNvPr>
            <p:cNvSpPr>
              <a:spLocks noChangeAspect="1"/>
            </p:cNvSpPr>
            <p:nvPr/>
          </p:nvSpPr>
          <p:spPr>
            <a:xfrm>
              <a:off x="6154882" y="4730662"/>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48" name="object 61">
              <a:extLst>
                <a:ext uri="{FF2B5EF4-FFF2-40B4-BE49-F238E27FC236}">
                  <a16:creationId xmlns:a16="http://schemas.microsoft.com/office/drawing/2014/main" id="{1B71E1F2-1D95-46F5-869F-A4F673F03374}"/>
                </a:ext>
              </a:extLst>
            </p:cNvPr>
            <p:cNvSpPr>
              <a:spLocks noChangeAspect="1"/>
            </p:cNvSpPr>
            <p:nvPr/>
          </p:nvSpPr>
          <p:spPr>
            <a:xfrm>
              <a:off x="5352115" y="4754322"/>
              <a:ext cx="77990" cy="77977"/>
            </a:xfrm>
            <a:prstGeom prst="rect">
              <a:avLst/>
            </a:prstGeom>
            <a:blipFill>
              <a:blip r:embed="rId5" cstate="print"/>
              <a:stretch>
                <a:fillRect/>
              </a:stretch>
            </a:blipFill>
          </p:spPr>
          <p:txBody>
            <a:bodyPr wrap="square" lIns="0" tIns="0" rIns="0" bIns="0" rtlCol="0"/>
            <a:lstStyle/>
            <a:p>
              <a:endParaRPr/>
            </a:p>
          </p:txBody>
        </p:sp>
        <p:sp>
          <p:nvSpPr>
            <p:cNvPr id="49" name="object 62">
              <a:extLst>
                <a:ext uri="{FF2B5EF4-FFF2-40B4-BE49-F238E27FC236}">
                  <a16:creationId xmlns:a16="http://schemas.microsoft.com/office/drawing/2014/main" id="{BC3AD8B4-049C-4AF8-914D-EDC41CD15A7D}"/>
                </a:ext>
              </a:extLst>
            </p:cNvPr>
            <p:cNvSpPr>
              <a:spLocks noChangeAspect="1"/>
            </p:cNvSpPr>
            <p:nvPr/>
          </p:nvSpPr>
          <p:spPr>
            <a:xfrm>
              <a:off x="5350642" y="4752836"/>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50" name="object 73">
              <a:extLst>
                <a:ext uri="{FF2B5EF4-FFF2-40B4-BE49-F238E27FC236}">
                  <a16:creationId xmlns:a16="http://schemas.microsoft.com/office/drawing/2014/main" id="{0E93A064-4D02-4561-A342-E780A391CA91}"/>
                </a:ext>
              </a:extLst>
            </p:cNvPr>
            <p:cNvSpPr>
              <a:spLocks noChangeAspect="1"/>
            </p:cNvSpPr>
            <p:nvPr/>
          </p:nvSpPr>
          <p:spPr>
            <a:xfrm>
              <a:off x="5818714" y="4308019"/>
              <a:ext cx="687070" cy="686435"/>
            </a:xfrm>
            <a:custGeom>
              <a:avLst/>
              <a:gdLst/>
              <a:ahLst/>
              <a:cxnLst/>
              <a:rect l="l" t="t" r="r" b="b"/>
              <a:pathLst>
                <a:path w="687070" h="686435">
                  <a:moveTo>
                    <a:pt x="677265" y="0"/>
                  </a:moveTo>
                  <a:lnTo>
                    <a:pt x="653451" y="30393"/>
                  </a:lnTo>
                  <a:lnTo>
                    <a:pt x="628914" y="61075"/>
                  </a:lnTo>
                  <a:lnTo>
                    <a:pt x="603645" y="92021"/>
                  </a:lnTo>
                  <a:lnTo>
                    <a:pt x="577638" y="123205"/>
                  </a:lnTo>
                  <a:lnTo>
                    <a:pt x="550884" y="154601"/>
                  </a:lnTo>
                  <a:lnTo>
                    <a:pt x="523377" y="186185"/>
                  </a:lnTo>
                  <a:lnTo>
                    <a:pt x="495109" y="217930"/>
                  </a:lnTo>
                  <a:lnTo>
                    <a:pt x="466072" y="249812"/>
                  </a:lnTo>
                  <a:lnTo>
                    <a:pt x="436259" y="281803"/>
                  </a:lnTo>
                  <a:lnTo>
                    <a:pt x="405663" y="313880"/>
                  </a:lnTo>
                  <a:lnTo>
                    <a:pt x="363711" y="356663"/>
                  </a:lnTo>
                  <a:lnTo>
                    <a:pt x="321937" y="397938"/>
                  </a:lnTo>
                  <a:lnTo>
                    <a:pt x="280389" y="437731"/>
                  </a:lnTo>
                  <a:lnTo>
                    <a:pt x="239117" y="476065"/>
                  </a:lnTo>
                  <a:lnTo>
                    <a:pt x="198169" y="512965"/>
                  </a:lnTo>
                  <a:lnTo>
                    <a:pt x="157593" y="548456"/>
                  </a:lnTo>
                  <a:lnTo>
                    <a:pt x="117440" y="582561"/>
                  </a:lnTo>
                  <a:lnTo>
                    <a:pt x="77757" y="615305"/>
                  </a:lnTo>
                  <a:lnTo>
                    <a:pt x="38594" y="646712"/>
                  </a:lnTo>
                  <a:lnTo>
                    <a:pt x="0" y="676808"/>
                  </a:lnTo>
                  <a:lnTo>
                    <a:pt x="7200" y="686181"/>
                  </a:lnTo>
                  <a:lnTo>
                    <a:pt x="45925" y="655988"/>
                  </a:lnTo>
                  <a:lnTo>
                    <a:pt x="85218" y="624478"/>
                  </a:lnTo>
                  <a:lnTo>
                    <a:pt x="125030" y="591628"/>
                  </a:lnTo>
                  <a:lnTo>
                    <a:pt x="165313" y="557412"/>
                  </a:lnTo>
                  <a:lnTo>
                    <a:pt x="206019" y="521808"/>
                  </a:lnTo>
                  <a:lnTo>
                    <a:pt x="247098" y="484789"/>
                  </a:lnTo>
                  <a:lnTo>
                    <a:pt x="288501" y="446333"/>
                  </a:lnTo>
                  <a:lnTo>
                    <a:pt x="330181" y="406416"/>
                  </a:lnTo>
                  <a:lnTo>
                    <a:pt x="372087" y="365011"/>
                  </a:lnTo>
                  <a:lnTo>
                    <a:pt x="414172" y="322097"/>
                  </a:lnTo>
                  <a:lnTo>
                    <a:pt x="444862" y="289918"/>
                  </a:lnTo>
                  <a:lnTo>
                    <a:pt x="474767" y="257826"/>
                  </a:lnTo>
                  <a:lnTo>
                    <a:pt x="503893" y="225845"/>
                  </a:lnTo>
                  <a:lnTo>
                    <a:pt x="532249" y="194002"/>
                  </a:lnTo>
                  <a:lnTo>
                    <a:pt x="559841" y="162321"/>
                  </a:lnTo>
                  <a:lnTo>
                    <a:pt x="586677" y="130829"/>
                  </a:lnTo>
                  <a:lnTo>
                    <a:pt x="612765" y="99551"/>
                  </a:lnTo>
                  <a:lnTo>
                    <a:pt x="638112" y="68511"/>
                  </a:lnTo>
                  <a:lnTo>
                    <a:pt x="662725" y="37736"/>
                  </a:lnTo>
                  <a:lnTo>
                    <a:pt x="686612" y="7251"/>
                  </a:lnTo>
                  <a:lnTo>
                    <a:pt x="677265" y="0"/>
                  </a:lnTo>
                  <a:close/>
                </a:path>
              </a:pathLst>
            </a:custGeom>
            <a:solidFill>
              <a:srgbClr val="5C68B0"/>
            </a:solidFill>
          </p:spPr>
          <p:txBody>
            <a:bodyPr wrap="square" lIns="0" tIns="0" rIns="0" bIns="0" rtlCol="0"/>
            <a:lstStyle/>
            <a:p>
              <a:endParaRPr/>
            </a:p>
          </p:txBody>
        </p:sp>
        <p:sp>
          <p:nvSpPr>
            <p:cNvPr id="51" name="object 74">
              <a:extLst>
                <a:ext uri="{FF2B5EF4-FFF2-40B4-BE49-F238E27FC236}">
                  <a16:creationId xmlns:a16="http://schemas.microsoft.com/office/drawing/2014/main" id="{93907F7B-D50D-467A-9E6E-373A232499E7}"/>
                </a:ext>
              </a:extLst>
            </p:cNvPr>
            <p:cNvSpPr>
              <a:spLocks noChangeAspect="1"/>
            </p:cNvSpPr>
            <p:nvPr/>
          </p:nvSpPr>
          <p:spPr>
            <a:xfrm>
              <a:off x="5755544" y="4930344"/>
              <a:ext cx="123189" cy="109855"/>
            </a:xfrm>
            <a:custGeom>
              <a:avLst/>
              <a:gdLst/>
              <a:ahLst/>
              <a:cxnLst/>
              <a:rect l="l" t="t" r="r" b="b"/>
              <a:pathLst>
                <a:path w="123189" h="109854">
                  <a:moveTo>
                    <a:pt x="64897" y="0"/>
                  </a:moveTo>
                  <a:lnTo>
                    <a:pt x="0" y="109296"/>
                  </a:lnTo>
                  <a:lnTo>
                    <a:pt x="122859" y="76720"/>
                  </a:lnTo>
                  <a:lnTo>
                    <a:pt x="71602" y="55194"/>
                  </a:lnTo>
                  <a:lnTo>
                    <a:pt x="64897" y="0"/>
                  </a:lnTo>
                  <a:close/>
                </a:path>
              </a:pathLst>
            </a:custGeom>
            <a:solidFill>
              <a:srgbClr val="5C68B0"/>
            </a:solidFill>
          </p:spPr>
          <p:txBody>
            <a:bodyPr wrap="square" lIns="0" tIns="0" rIns="0" bIns="0" rtlCol="0"/>
            <a:lstStyle/>
            <a:p>
              <a:endParaRPr/>
            </a:p>
          </p:txBody>
        </p:sp>
        <p:sp>
          <p:nvSpPr>
            <p:cNvPr id="52" name="object 75">
              <a:extLst>
                <a:ext uri="{FF2B5EF4-FFF2-40B4-BE49-F238E27FC236}">
                  <a16:creationId xmlns:a16="http://schemas.microsoft.com/office/drawing/2014/main" id="{1AF94FDD-2CC4-4367-8661-46D60DD4F6C6}"/>
                </a:ext>
              </a:extLst>
            </p:cNvPr>
            <p:cNvSpPr>
              <a:spLocks noChangeAspect="1"/>
            </p:cNvSpPr>
            <p:nvPr/>
          </p:nvSpPr>
          <p:spPr>
            <a:xfrm>
              <a:off x="4964956" y="4303535"/>
              <a:ext cx="1438910" cy="712470"/>
            </a:xfrm>
            <a:custGeom>
              <a:avLst/>
              <a:gdLst/>
              <a:ahLst/>
              <a:cxnLst/>
              <a:rect l="l" t="t" r="r" b="b"/>
              <a:pathLst>
                <a:path w="1438910" h="712470">
                  <a:moveTo>
                    <a:pt x="1431734" y="0"/>
                  </a:moveTo>
                  <a:lnTo>
                    <a:pt x="1374734" y="40215"/>
                  </a:lnTo>
                  <a:lnTo>
                    <a:pt x="1315499" y="80754"/>
                  </a:lnTo>
                  <a:lnTo>
                    <a:pt x="1254031" y="121504"/>
                  </a:lnTo>
                  <a:lnTo>
                    <a:pt x="1190331" y="162352"/>
                  </a:lnTo>
                  <a:lnTo>
                    <a:pt x="1157644" y="182778"/>
                  </a:lnTo>
                  <a:lnTo>
                    <a:pt x="1124400" y="203187"/>
                  </a:lnTo>
                  <a:lnTo>
                    <a:pt x="1090600" y="223564"/>
                  </a:lnTo>
                  <a:lnTo>
                    <a:pt x="1056242" y="243895"/>
                  </a:lnTo>
                  <a:lnTo>
                    <a:pt x="1021328" y="264166"/>
                  </a:lnTo>
                  <a:lnTo>
                    <a:pt x="985857" y="284364"/>
                  </a:lnTo>
                  <a:lnTo>
                    <a:pt x="949831" y="304473"/>
                  </a:lnTo>
                  <a:lnTo>
                    <a:pt x="913248" y="324481"/>
                  </a:lnTo>
                  <a:lnTo>
                    <a:pt x="876110" y="344373"/>
                  </a:lnTo>
                  <a:lnTo>
                    <a:pt x="838417" y="364135"/>
                  </a:lnTo>
                  <a:lnTo>
                    <a:pt x="800168" y="383752"/>
                  </a:lnTo>
                  <a:lnTo>
                    <a:pt x="761365" y="403212"/>
                  </a:lnTo>
                  <a:lnTo>
                    <a:pt x="720017" y="423463"/>
                  </a:lnTo>
                  <a:lnTo>
                    <a:pt x="678950" y="443086"/>
                  </a:lnTo>
                  <a:lnTo>
                    <a:pt x="638176" y="462092"/>
                  </a:lnTo>
                  <a:lnTo>
                    <a:pt x="597705" y="480492"/>
                  </a:lnTo>
                  <a:lnTo>
                    <a:pt x="557548" y="498296"/>
                  </a:lnTo>
                  <a:lnTo>
                    <a:pt x="517714" y="515514"/>
                  </a:lnTo>
                  <a:lnTo>
                    <a:pt x="478215" y="532159"/>
                  </a:lnTo>
                  <a:lnTo>
                    <a:pt x="439061" y="548239"/>
                  </a:lnTo>
                  <a:lnTo>
                    <a:pt x="400264" y="563766"/>
                  </a:lnTo>
                  <a:lnTo>
                    <a:pt x="361832" y="578751"/>
                  </a:lnTo>
                  <a:lnTo>
                    <a:pt x="286111" y="607136"/>
                  </a:lnTo>
                  <a:lnTo>
                    <a:pt x="211982" y="633478"/>
                  </a:lnTo>
                  <a:lnTo>
                    <a:pt x="139531" y="657863"/>
                  </a:lnTo>
                  <a:lnTo>
                    <a:pt x="68842" y="680376"/>
                  </a:lnTo>
                  <a:lnTo>
                    <a:pt x="0" y="701103"/>
                  </a:lnTo>
                  <a:lnTo>
                    <a:pt x="3314" y="712457"/>
                  </a:lnTo>
                  <a:lnTo>
                    <a:pt x="72334" y="691675"/>
                  </a:lnTo>
                  <a:lnTo>
                    <a:pt x="143205" y="669103"/>
                  </a:lnTo>
                  <a:lnTo>
                    <a:pt x="215842" y="644654"/>
                  </a:lnTo>
                  <a:lnTo>
                    <a:pt x="290160" y="618244"/>
                  </a:lnTo>
                  <a:lnTo>
                    <a:pt x="366074" y="589788"/>
                  </a:lnTo>
                  <a:lnTo>
                    <a:pt x="404603" y="574765"/>
                  </a:lnTo>
                  <a:lnTo>
                    <a:pt x="443499" y="559199"/>
                  </a:lnTo>
                  <a:lnTo>
                    <a:pt x="482752" y="543078"/>
                  </a:lnTo>
                  <a:lnTo>
                    <a:pt x="522350" y="526393"/>
                  </a:lnTo>
                  <a:lnTo>
                    <a:pt x="562284" y="509131"/>
                  </a:lnTo>
                  <a:lnTo>
                    <a:pt x="602542" y="491284"/>
                  </a:lnTo>
                  <a:lnTo>
                    <a:pt x="643115" y="472839"/>
                  </a:lnTo>
                  <a:lnTo>
                    <a:pt x="683991" y="453787"/>
                  </a:lnTo>
                  <a:lnTo>
                    <a:pt x="725159" y="434116"/>
                  </a:lnTo>
                  <a:lnTo>
                    <a:pt x="766610" y="413816"/>
                  </a:lnTo>
                  <a:lnTo>
                    <a:pt x="805511" y="394307"/>
                  </a:lnTo>
                  <a:lnTo>
                    <a:pt x="843856" y="374640"/>
                  </a:lnTo>
                  <a:lnTo>
                    <a:pt x="881644" y="354828"/>
                  </a:lnTo>
                  <a:lnTo>
                    <a:pt x="918875" y="334886"/>
                  </a:lnTo>
                  <a:lnTo>
                    <a:pt x="955548" y="314828"/>
                  </a:lnTo>
                  <a:lnTo>
                    <a:pt x="991664" y="294668"/>
                  </a:lnTo>
                  <a:lnTo>
                    <a:pt x="1027221" y="274421"/>
                  </a:lnTo>
                  <a:lnTo>
                    <a:pt x="1062221" y="254099"/>
                  </a:lnTo>
                  <a:lnTo>
                    <a:pt x="1096663" y="233718"/>
                  </a:lnTo>
                  <a:lnTo>
                    <a:pt x="1130546" y="213291"/>
                  </a:lnTo>
                  <a:lnTo>
                    <a:pt x="1163870" y="192833"/>
                  </a:lnTo>
                  <a:lnTo>
                    <a:pt x="1196635" y="172357"/>
                  </a:lnTo>
                  <a:lnTo>
                    <a:pt x="1228842" y="151878"/>
                  </a:lnTo>
                  <a:lnTo>
                    <a:pt x="1291577" y="110966"/>
                  </a:lnTo>
                  <a:lnTo>
                    <a:pt x="1352073" y="70210"/>
                  </a:lnTo>
                  <a:lnTo>
                    <a:pt x="1410330" y="29722"/>
                  </a:lnTo>
                  <a:lnTo>
                    <a:pt x="1438617" y="9613"/>
                  </a:lnTo>
                  <a:lnTo>
                    <a:pt x="1431734" y="0"/>
                  </a:lnTo>
                  <a:close/>
                </a:path>
              </a:pathLst>
            </a:custGeom>
            <a:solidFill>
              <a:srgbClr val="5C68B0"/>
            </a:solidFill>
          </p:spPr>
          <p:txBody>
            <a:bodyPr wrap="square" lIns="0" tIns="0" rIns="0" bIns="0" rtlCol="0"/>
            <a:lstStyle/>
            <a:p>
              <a:endParaRPr/>
            </a:p>
          </p:txBody>
        </p:sp>
        <p:sp>
          <p:nvSpPr>
            <p:cNvPr id="53" name="object 76">
              <a:extLst>
                <a:ext uri="{FF2B5EF4-FFF2-40B4-BE49-F238E27FC236}">
                  <a16:creationId xmlns:a16="http://schemas.microsoft.com/office/drawing/2014/main" id="{45653AC2-E893-4490-B5DE-A890E56C37D3}"/>
                </a:ext>
              </a:extLst>
            </p:cNvPr>
            <p:cNvSpPr>
              <a:spLocks noChangeAspect="1"/>
            </p:cNvSpPr>
            <p:nvPr/>
          </p:nvSpPr>
          <p:spPr>
            <a:xfrm>
              <a:off x="4886254" y="4954588"/>
              <a:ext cx="126364" cy="92710"/>
            </a:xfrm>
            <a:custGeom>
              <a:avLst/>
              <a:gdLst/>
              <a:ahLst/>
              <a:cxnLst/>
              <a:rect l="l" t="t" r="r" b="b"/>
              <a:pathLst>
                <a:path w="126364" h="92710">
                  <a:moveTo>
                    <a:pt x="100025" y="0"/>
                  </a:moveTo>
                  <a:lnTo>
                    <a:pt x="0" y="78435"/>
                  </a:lnTo>
                  <a:lnTo>
                    <a:pt x="126326" y="92481"/>
                  </a:lnTo>
                  <a:lnTo>
                    <a:pt x="86321" y="53886"/>
                  </a:lnTo>
                  <a:lnTo>
                    <a:pt x="100025" y="0"/>
                  </a:lnTo>
                  <a:close/>
                </a:path>
              </a:pathLst>
            </a:custGeom>
            <a:solidFill>
              <a:srgbClr val="5C68B0"/>
            </a:solidFill>
          </p:spPr>
          <p:txBody>
            <a:bodyPr wrap="square" lIns="0" tIns="0" rIns="0" bIns="0" rtlCol="0"/>
            <a:lstStyle/>
            <a:p>
              <a:endParaRPr/>
            </a:p>
          </p:txBody>
        </p:sp>
        <p:sp>
          <p:nvSpPr>
            <p:cNvPr id="54" name="object 77">
              <a:extLst>
                <a:ext uri="{FF2B5EF4-FFF2-40B4-BE49-F238E27FC236}">
                  <a16:creationId xmlns:a16="http://schemas.microsoft.com/office/drawing/2014/main" id="{C0B2B54F-1B5A-411C-AA5D-18388F1DC672}"/>
                </a:ext>
              </a:extLst>
            </p:cNvPr>
            <p:cNvSpPr>
              <a:spLocks noChangeAspect="1"/>
            </p:cNvSpPr>
            <p:nvPr/>
          </p:nvSpPr>
          <p:spPr>
            <a:xfrm>
              <a:off x="6593579" y="4314622"/>
              <a:ext cx="179705" cy="600710"/>
            </a:xfrm>
            <a:custGeom>
              <a:avLst/>
              <a:gdLst/>
              <a:ahLst/>
              <a:cxnLst/>
              <a:rect l="l" t="t" r="r" b="b"/>
              <a:pathLst>
                <a:path w="179704" h="600710">
                  <a:moveTo>
                    <a:pt x="9309" y="0"/>
                  </a:moveTo>
                  <a:lnTo>
                    <a:pt x="0" y="7289"/>
                  </a:lnTo>
                  <a:lnTo>
                    <a:pt x="6176" y="15296"/>
                  </a:lnTo>
                  <a:lnTo>
                    <a:pt x="12727" y="24042"/>
                  </a:lnTo>
                  <a:lnTo>
                    <a:pt x="41783" y="66383"/>
                  </a:lnTo>
                  <a:lnTo>
                    <a:pt x="65321" y="105827"/>
                  </a:lnTo>
                  <a:lnTo>
                    <a:pt x="89015" y="151818"/>
                  </a:lnTo>
                  <a:lnTo>
                    <a:pt x="111658" y="204319"/>
                  </a:lnTo>
                  <a:lnTo>
                    <a:pt x="125575" y="242918"/>
                  </a:lnTo>
                  <a:lnTo>
                    <a:pt x="138132" y="284381"/>
                  </a:lnTo>
                  <a:lnTo>
                    <a:pt x="150010" y="333570"/>
                  </a:lnTo>
                  <a:lnTo>
                    <a:pt x="157374" y="373631"/>
                  </a:lnTo>
                  <a:lnTo>
                    <a:pt x="162586" y="412332"/>
                  </a:lnTo>
                  <a:lnTo>
                    <a:pt x="166591" y="461548"/>
                  </a:lnTo>
                  <a:lnTo>
                    <a:pt x="167614" y="512149"/>
                  </a:lnTo>
                  <a:lnTo>
                    <a:pt x="167357" y="526784"/>
                  </a:lnTo>
                  <a:lnTo>
                    <a:pt x="165637" y="565391"/>
                  </a:lnTo>
                  <a:lnTo>
                    <a:pt x="162769" y="598125"/>
                  </a:lnTo>
                  <a:lnTo>
                    <a:pt x="174447" y="600163"/>
                  </a:lnTo>
                  <a:lnTo>
                    <a:pt x="178350" y="552012"/>
                  </a:lnTo>
                  <a:lnTo>
                    <a:pt x="179553" y="512149"/>
                  </a:lnTo>
                  <a:lnTo>
                    <a:pt x="179430" y="496468"/>
                  </a:lnTo>
                  <a:lnTo>
                    <a:pt x="177717" y="451384"/>
                  </a:lnTo>
                  <a:lnTo>
                    <a:pt x="173158" y="401498"/>
                  </a:lnTo>
                  <a:lnTo>
                    <a:pt x="167616" y="363125"/>
                  </a:lnTo>
                  <a:lnTo>
                    <a:pt x="160026" y="323843"/>
                  </a:lnTo>
                  <a:lnTo>
                    <a:pt x="144625" y="265080"/>
                  </a:lnTo>
                  <a:lnTo>
                    <a:pt x="130776" y="222910"/>
                  </a:lnTo>
                  <a:lnTo>
                    <a:pt x="115809" y="183993"/>
                  </a:lnTo>
                  <a:lnTo>
                    <a:pt x="100076" y="148295"/>
                  </a:lnTo>
                  <a:lnTo>
                    <a:pt x="75812" y="100720"/>
                  </a:lnTo>
                  <a:lnTo>
                    <a:pt x="51804" y="60216"/>
                  </a:lnTo>
                  <a:lnTo>
                    <a:pt x="29240" y="26678"/>
                  </a:lnTo>
                  <a:lnTo>
                    <a:pt x="15587" y="8136"/>
                  </a:lnTo>
                  <a:lnTo>
                    <a:pt x="9309" y="0"/>
                  </a:lnTo>
                  <a:close/>
                </a:path>
              </a:pathLst>
            </a:custGeom>
            <a:solidFill>
              <a:srgbClr val="5C68B0"/>
            </a:solidFill>
          </p:spPr>
          <p:txBody>
            <a:bodyPr wrap="square" lIns="0" tIns="0" rIns="0" bIns="0" rtlCol="0"/>
            <a:lstStyle/>
            <a:p>
              <a:endParaRPr/>
            </a:p>
          </p:txBody>
        </p:sp>
        <p:sp>
          <p:nvSpPr>
            <p:cNvPr id="55" name="object 78">
              <a:extLst>
                <a:ext uri="{FF2B5EF4-FFF2-40B4-BE49-F238E27FC236}">
                  <a16:creationId xmlns:a16="http://schemas.microsoft.com/office/drawing/2014/main" id="{235FA68E-9549-4C98-9E24-0B7D0A7F4A84}"/>
                </a:ext>
              </a:extLst>
            </p:cNvPr>
            <p:cNvSpPr>
              <a:spLocks noChangeAspect="1"/>
            </p:cNvSpPr>
            <p:nvPr/>
          </p:nvSpPr>
          <p:spPr>
            <a:xfrm>
              <a:off x="6719029" y="4873105"/>
              <a:ext cx="95250" cy="123825"/>
            </a:xfrm>
            <a:custGeom>
              <a:avLst/>
              <a:gdLst/>
              <a:ahLst/>
              <a:cxnLst/>
              <a:rect l="l" t="t" r="r" b="b"/>
              <a:pathLst>
                <a:path w="95250" h="123825">
                  <a:moveTo>
                    <a:pt x="0" y="0"/>
                  </a:moveTo>
                  <a:lnTo>
                    <a:pt x="29997" y="123520"/>
                  </a:lnTo>
                  <a:lnTo>
                    <a:pt x="82892" y="34772"/>
                  </a:lnTo>
                  <a:lnTo>
                    <a:pt x="43383" y="34772"/>
                  </a:lnTo>
                  <a:lnTo>
                    <a:pt x="0" y="0"/>
                  </a:lnTo>
                  <a:close/>
                </a:path>
                <a:path w="95250" h="123825">
                  <a:moveTo>
                    <a:pt x="95072" y="14338"/>
                  </a:moveTo>
                  <a:lnTo>
                    <a:pt x="43383" y="34772"/>
                  </a:lnTo>
                  <a:lnTo>
                    <a:pt x="82892" y="34772"/>
                  </a:lnTo>
                  <a:lnTo>
                    <a:pt x="95072" y="14338"/>
                  </a:lnTo>
                  <a:close/>
                </a:path>
              </a:pathLst>
            </a:custGeom>
            <a:solidFill>
              <a:srgbClr val="5C68B0"/>
            </a:solidFill>
          </p:spPr>
          <p:txBody>
            <a:bodyPr wrap="square" lIns="0" tIns="0" rIns="0" bIns="0" rtlCol="0"/>
            <a:lstStyle/>
            <a:p>
              <a:endParaRPr/>
            </a:p>
          </p:txBody>
        </p:sp>
        <p:sp>
          <p:nvSpPr>
            <p:cNvPr id="56" name="object 81">
              <a:extLst>
                <a:ext uri="{FF2B5EF4-FFF2-40B4-BE49-F238E27FC236}">
                  <a16:creationId xmlns:a16="http://schemas.microsoft.com/office/drawing/2014/main" id="{8A0B077A-5C3A-48EA-AE97-91669EF089F9}"/>
                </a:ext>
              </a:extLst>
            </p:cNvPr>
            <p:cNvSpPr>
              <a:spLocks noChangeAspect="1"/>
            </p:cNvSpPr>
            <p:nvPr/>
          </p:nvSpPr>
          <p:spPr>
            <a:xfrm>
              <a:off x="4902472" y="5078299"/>
              <a:ext cx="574725" cy="574725"/>
            </a:xfrm>
            <a:prstGeom prst="rect">
              <a:avLst/>
            </a:prstGeom>
            <a:blipFill>
              <a:blip r:embed="rId7" cstate="print"/>
              <a:stretch>
                <a:fillRect/>
              </a:stretch>
            </a:blipFill>
          </p:spPr>
          <p:txBody>
            <a:bodyPr wrap="square" lIns="0" tIns="0" rIns="0" bIns="0" rtlCol="0"/>
            <a:lstStyle/>
            <a:p>
              <a:endParaRPr/>
            </a:p>
          </p:txBody>
        </p:sp>
        <p:sp>
          <p:nvSpPr>
            <p:cNvPr id="57" name="object 82">
              <a:extLst>
                <a:ext uri="{FF2B5EF4-FFF2-40B4-BE49-F238E27FC236}">
                  <a16:creationId xmlns:a16="http://schemas.microsoft.com/office/drawing/2014/main" id="{92E90C25-E251-45EE-8450-2EEB7C346302}"/>
                </a:ext>
              </a:extLst>
            </p:cNvPr>
            <p:cNvSpPr>
              <a:spLocks noChangeAspect="1"/>
            </p:cNvSpPr>
            <p:nvPr/>
          </p:nvSpPr>
          <p:spPr>
            <a:xfrm>
              <a:off x="6804450" y="5078299"/>
              <a:ext cx="574725" cy="574725"/>
            </a:xfrm>
            <a:prstGeom prst="rect">
              <a:avLst/>
            </a:prstGeom>
            <a:blipFill>
              <a:blip r:embed="rId8" cstate="print"/>
              <a:stretch>
                <a:fillRect/>
              </a:stretch>
            </a:blipFill>
          </p:spPr>
          <p:txBody>
            <a:bodyPr wrap="square" lIns="0" tIns="0" rIns="0" bIns="0" rtlCol="0"/>
            <a:lstStyle/>
            <a:p>
              <a:endParaRPr/>
            </a:p>
          </p:txBody>
        </p:sp>
        <p:sp>
          <p:nvSpPr>
            <p:cNvPr id="58" name="object 83">
              <a:extLst>
                <a:ext uri="{FF2B5EF4-FFF2-40B4-BE49-F238E27FC236}">
                  <a16:creationId xmlns:a16="http://schemas.microsoft.com/office/drawing/2014/main" id="{628D9A41-3319-4024-AADF-B0CA159D1956}"/>
                </a:ext>
              </a:extLst>
            </p:cNvPr>
            <p:cNvSpPr>
              <a:spLocks noChangeAspect="1"/>
            </p:cNvSpPr>
            <p:nvPr/>
          </p:nvSpPr>
          <p:spPr>
            <a:xfrm>
              <a:off x="6569220" y="5325466"/>
              <a:ext cx="287362" cy="287362"/>
            </a:xfrm>
            <a:prstGeom prst="rect">
              <a:avLst/>
            </a:prstGeom>
            <a:blipFill>
              <a:blip r:embed="rId9" cstate="print"/>
              <a:stretch>
                <a:fillRect/>
              </a:stretch>
            </a:blipFill>
          </p:spPr>
          <p:txBody>
            <a:bodyPr wrap="square" lIns="0" tIns="0" rIns="0" bIns="0" rtlCol="0"/>
            <a:lstStyle/>
            <a:p>
              <a:endParaRPr/>
            </a:p>
          </p:txBody>
        </p:sp>
        <p:sp>
          <p:nvSpPr>
            <p:cNvPr id="59" name="object 84">
              <a:extLst>
                <a:ext uri="{FF2B5EF4-FFF2-40B4-BE49-F238E27FC236}">
                  <a16:creationId xmlns:a16="http://schemas.microsoft.com/office/drawing/2014/main" id="{B5707FFC-2E23-4506-AD19-941CDD16530D}"/>
                </a:ext>
              </a:extLst>
            </p:cNvPr>
            <p:cNvSpPr>
              <a:spLocks noChangeAspect="1"/>
            </p:cNvSpPr>
            <p:nvPr/>
          </p:nvSpPr>
          <p:spPr>
            <a:xfrm>
              <a:off x="5853461" y="5078299"/>
              <a:ext cx="574725" cy="574725"/>
            </a:xfrm>
            <a:prstGeom prst="rect">
              <a:avLst/>
            </a:prstGeom>
            <a:blipFill>
              <a:blip r:embed="rId10" cstate="print"/>
              <a:stretch>
                <a:fillRect/>
              </a:stretch>
            </a:blipFill>
          </p:spPr>
          <p:txBody>
            <a:bodyPr wrap="square" lIns="0" tIns="0" rIns="0" bIns="0" rtlCol="0"/>
            <a:lstStyle/>
            <a:p>
              <a:endParaRPr/>
            </a:p>
          </p:txBody>
        </p:sp>
        <p:sp>
          <p:nvSpPr>
            <p:cNvPr id="60" name="object 85">
              <a:extLst>
                <a:ext uri="{FF2B5EF4-FFF2-40B4-BE49-F238E27FC236}">
                  <a16:creationId xmlns:a16="http://schemas.microsoft.com/office/drawing/2014/main" id="{80F8B533-1B31-4A33-921D-04ECBD0DBD7C}"/>
                </a:ext>
              </a:extLst>
            </p:cNvPr>
            <p:cNvSpPr>
              <a:spLocks noChangeAspect="1"/>
            </p:cNvSpPr>
            <p:nvPr/>
          </p:nvSpPr>
          <p:spPr>
            <a:xfrm>
              <a:off x="5611957" y="5325466"/>
              <a:ext cx="287362" cy="287362"/>
            </a:xfrm>
            <a:prstGeom prst="rect">
              <a:avLst/>
            </a:prstGeom>
            <a:blipFill>
              <a:blip r:embed="rId11" cstate="print"/>
              <a:stretch>
                <a:fillRect/>
              </a:stretch>
            </a:blipFill>
          </p:spPr>
          <p:txBody>
            <a:bodyPr wrap="square" lIns="0" tIns="0" rIns="0" bIns="0" rtlCol="0"/>
            <a:lstStyle/>
            <a:p>
              <a:endParaRPr/>
            </a:p>
          </p:txBody>
        </p:sp>
        <p:sp>
          <p:nvSpPr>
            <p:cNvPr id="61" name="object 86">
              <a:extLst>
                <a:ext uri="{FF2B5EF4-FFF2-40B4-BE49-F238E27FC236}">
                  <a16:creationId xmlns:a16="http://schemas.microsoft.com/office/drawing/2014/main" id="{4173285D-1523-4A9F-806B-BBD9A5D29ACD}"/>
                </a:ext>
              </a:extLst>
            </p:cNvPr>
            <p:cNvSpPr>
              <a:spLocks noChangeAspect="1"/>
            </p:cNvSpPr>
            <p:nvPr/>
          </p:nvSpPr>
          <p:spPr>
            <a:xfrm>
              <a:off x="4654695" y="5325466"/>
              <a:ext cx="287362" cy="287362"/>
            </a:xfrm>
            <a:prstGeom prst="rect">
              <a:avLst/>
            </a:prstGeom>
            <a:blipFill>
              <a:blip r:embed="rId12" cstate="print"/>
              <a:stretch>
                <a:fillRect/>
              </a:stretch>
            </a:blipFill>
          </p:spPr>
          <p:txBody>
            <a:bodyPr wrap="square" lIns="0" tIns="0" rIns="0" bIns="0" rtlCol="0"/>
            <a:lstStyle/>
            <a:p>
              <a:endParaRPr/>
            </a:p>
          </p:txBody>
        </p:sp>
      </p:grpSp>
      <p:sp>
        <p:nvSpPr>
          <p:cNvPr id="62" name="スライド番号プレースホルダー 61">
            <a:extLst>
              <a:ext uri="{FF2B5EF4-FFF2-40B4-BE49-F238E27FC236}">
                <a16:creationId xmlns:a16="http://schemas.microsoft.com/office/drawing/2014/main" id="{4CB5EA14-2418-45B3-8880-4C03071BEBB0}"/>
              </a:ext>
            </a:extLst>
          </p:cNvPr>
          <p:cNvSpPr>
            <a:spLocks noGrp="1"/>
          </p:cNvSpPr>
          <p:nvPr>
            <p:ph type="sldNum" sz="quarter" idx="12"/>
          </p:nvPr>
        </p:nvSpPr>
        <p:spPr/>
        <p:txBody>
          <a:bodyPr/>
          <a:lstStyle/>
          <a:p>
            <a:fld id="{0872464F-87BA-4FF8-A704-92B72BD741BD}" type="slidenum">
              <a:rPr kumimoji="1" lang="ja-JP" altLang="en-US" smtClean="0"/>
              <a:t>24</a:t>
            </a:fld>
            <a:endParaRPr kumimoji="1" lang="ja-JP" altLang="en-US"/>
          </a:p>
        </p:txBody>
      </p:sp>
      <p:pic>
        <p:nvPicPr>
          <p:cNvPr id="67" name="図 66">
            <a:extLst>
              <a:ext uri="{FF2B5EF4-FFF2-40B4-BE49-F238E27FC236}">
                <a16:creationId xmlns:a16="http://schemas.microsoft.com/office/drawing/2014/main" id="{57648832-76CC-4792-BBC9-935E39D2DC0C}"/>
              </a:ext>
            </a:extLst>
          </p:cNvPr>
          <p:cNvPicPr>
            <a:picLocks noChangeAspect="1"/>
          </p:cNvPicPr>
          <p:nvPr/>
        </p:nvPicPr>
        <p:blipFill>
          <a:blip r:embed="rId13"/>
          <a:stretch>
            <a:fillRect/>
          </a:stretch>
        </p:blipFill>
        <p:spPr>
          <a:xfrm>
            <a:off x="6426321" y="2094675"/>
            <a:ext cx="2163192" cy="1902984"/>
          </a:xfrm>
          <a:prstGeom prst="rect">
            <a:avLst/>
          </a:prstGeom>
        </p:spPr>
      </p:pic>
      <p:pic>
        <p:nvPicPr>
          <p:cNvPr id="1026" name="Picture 2" descr="EEG（64ch,128ch 脳波計） | BMK 広島大学 脳・こころ・感性科学研究センター">
            <a:extLst>
              <a:ext uri="{FF2B5EF4-FFF2-40B4-BE49-F238E27FC236}">
                <a16:creationId xmlns:a16="http://schemas.microsoft.com/office/drawing/2014/main" id="{DAB66A7A-7E97-4114-97CE-45E5CFD22C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41441" y="210789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26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57C7A-DF2B-44D9-8F38-DC3702870E8E}"/>
              </a:ext>
            </a:extLst>
          </p:cNvPr>
          <p:cNvSpPr>
            <a:spLocks noGrp="1"/>
          </p:cNvSpPr>
          <p:nvPr>
            <p:ph type="title"/>
          </p:nvPr>
        </p:nvSpPr>
        <p:spPr/>
        <p:txBody>
          <a:bodyPr/>
          <a:lstStyle/>
          <a:p>
            <a:r>
              <a:rPr kumimoji="1" lang="ja-JP" altLang="en-US" dirty="0"/>
              <a:t>感情推定</a:t>
            </a:r>
          </a:p>
        </p:txBody>
      </p:sp>
      <p:sp>
        <p:nvSpPr>
          <p:cNvPr id="3" name="コンテンツ プレースホルダー 2">
            <a:extLst>
              <a:ext uri="{FF2B5EF4-FFF2-40B4-BE49-F238E27FC236}">
                <a16:creationId xmlns:a16="http://schemas.microsoft.com/office/drawing/2014/main" id="{F99CF2C0-6272-4D67-9A21-D122128DD4AA}"/>
              </a:ext>
            </a:extLst>
          </p:cNvPr>
          <p:cNvSpPr>
            <a:spLocks noGrp="1"/>
          </p:cNvSpPr>
          <p:nvPr>
            <p:ph idx="1"/>
          </p:nvPr>
        </p:nvSpPr>
        <p:spPr>
          <a:xfrm>
            <a:off x="1251678" y="1519388"/>
            <a:ext cx="10178322" cy="3593591"/>
          </a:xfrm>
        </p:spPr>
        <p:txBody>
          <a:bodyPr>
            <a:noAutofit/>
          </a:bodyPr>
          <a:lstStyle/>
          <a:p>
            <a:r>
              <a:rPr kumimoji="1" lang="ja-JP" altLang="en-US" dirty="0">
                <a:solidFill>
                  <a:schemeClr val="tx1"/>
                </a:solidFill>
              </a:rPr>
              <a:t>身体の恒常性維持機能が感情生成に関わるという仮説</a:t>
            </a:r>
            <a:endParaRPr kumimoji="1" lang="en-US" altLang="ja-JP" dirty="0">
              <a:solidFill>
                <a:schemeClr val="tx1"/>
              </a:solidFill>
            </a:endParaRPr>
          </a:p>
          <a:p>
            <a:endParaRPr kumimoji="1" lang="en-US" altLang="ja-JP" dirty="0">
              <a:solidFill>
                <a:schemeClr val="tx1"/>
              </a:solidFill>
            </a:endParaRPr>
          </a:p>
          <a:p>
            <a:r>
              <a:rPr lang="ja-JP" altLang="en-US" dirty="0">
                <a:solidFill>
                  <a:schemeClr val="tx1"/>
                </a:solidFill>
              </a:rPr>
              <a:t>人の他者感情推定のメカニズム</a:t>
            </a:r>
            <a:endParaRPr lang="en-US" altLang="ja-JP" dirty="0">
              <a:solidFill>
                <a:schemeClr val="tx1"/>
              </a:solidFill>
            </a:endParaRPr>
          </a:p>
          <a:p>
            <a:endParaRPr lang="en-US" altLang="ja-JP" dirty="0">
              <a:solidFill>
                <a:schemeClr val="tx1"/>
              </a:solidFill>
            </a:endParaRPr>
          </a:p>
          <a:p>
            <a:r>
              <a:rPr lang="ja-JP" altLang="en-US" dirty="0">
                <a:solidFill>
                  <a:schemeClr val="tx1"/>
                </a:solidFill>
              </a:rPr>
              <a:t>機械による感情推定</a:t>
            </a:r>
            <a:endParaRPr lang="en-US" altLang="ja-JP" dirty="0">
              <a:solidFill>
                <a:schemeClr val="tx1"/>
              </a:solidFill>
            </a:endParaRPr>
          </a:p>
          <a:p>
            <a:pPr lvl="1"/>
            <a:endParaRPr lang="en-US" altLang="ja-JP" sz="2000" dirty="0">
              <a:solidFill>
                <a:schemeClr val="tx1"/>
              </a:solidFill>
            </a:endParaRPr>
          </a:p>
          <a:p>
            <a:pPr lvl="1"/>
            <a:r>
              <a:rPr lang="ja-JP" altLang="en-US" sz="2000" dirty="0">
                <a:solidFill>
                  <a:schemeClr val="tx1"/>
                </a:solidFill>
              </a:rPr>
              <a:t>生理反応</a:t>
            </a:r>
            <a:endParaRPr lang="en-US" altLang="ja-JP" sz="2000" dirty="0">
              <a:solidFill>
                <a:schemeClr val="tx1"/>
              </a:solidFill>
            </a:endParaRPr>
          </a:p>
          <a:p>
            <a:pPr lvl="1"/>
            <a:endParaRPr lang="en-US" altLang="ja-JP" sz="2000" dirty="0">
              <a:solidFill>
                <a:schemeClr val="tx1"/>
              </a:solidFill>
            </a:endParaRPr>
          </a:p>
          <a:p>
            <a:pPr lvl="1"/>
            <a:r>
              <a:rPr lang="ja-JP" altLang="en-US" sz="2000" dirty="0">
                <a:solidFill>
                  <a:schemeClr val="tx1"/>
                </a:solidFill>
              </a:rPr>
              <a:t>画像解析</a:t>
            </a:r>
            <a:endParaRPr lang="en-US" altLang="ja-JP" sz="2000" dirty="0">
              <a:solidFill>
                <a:schemeClr val="tx1"/>
              </a:solidFill>
            </a:endParaRPr>
          </a:p>
          <a:p>
            <a:pPr lvl="1"/>
            <a:endParaRPr lang="en-US" altLang="ja-JP" sz="2000" dirty="0">
              <a:solidFill>
                <a:schemeClr val="tx1"/>
              </a:solidFill>
            </a:endParaRPr>
          </a:p>
          <a:p>
            <a:pPr lvl="1"/>
            <a:r>
              <a:rPr lang="ja-JP" altLang="en-US" sz="2000" dirty="0">
                <a:solidFill>
                  <a:schemeClr val="tx1"/>
                </a:solidFill>
              </a:rPr>
              <a:t>機械学習</a:t>
            </a:r>
            <a:endParaRPr lang="en-US" altLang="ja-JP" sz="2000" dirty="0">
              <a:solidFill>
                <a:schemeClr val="tx1"/>
              </a:solidFill>
            </a:endParaRPr>
          </a:p>
          <a:p>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D1DA0E4E-59DC-4B45-BCA0-460DB3370629}"/>
              </a:ext>
            </a:extLst>
          </p:cNvPr>
          <p:cNvSpPr>
            <a:spLocks noGrp="1"/>
          </p:cNvSpPr>
          <p:nvPr>
            <p:ph type="sldNum" sz="quarter" idx="12"/>
          </p:nvPr>
        </p:nvSpPr>
        <p:spPr/>
        <p:txBody>
          <a:bodyPr/>
          <a:lstStyle/>
          <a:p>
            <a:fld id="{0872464F-87BA-4FF8-A704-92B72BD741BD}" type="slidenum">
              <a:rPr kumimoji="1" lang="ja-JP" altLang="en-US" smtClean="0"/>
              <a:t>25</a:t>
            </a:fld>
            <a:endParaRPr kumimoji="1" lang="ja-JP" altLang="en-US"/>
          </a:p>
        </p:txBody>
      </p:sp>
      <p:grpSp>
        <p:nvGrpSpPr>
          <p:cNvPr id="5" name="グループ化 4">
            <a:extLst>
              <a:ext uri="{FF2B5EF4-FFF2-40B4-BE49-F238E27FC236}">
                <a16:creationId xmlns:a16="http://schemas.microsoft.com/office/drawing/2014/main" id="{A8A21302-7473-4E91-AFE9-B5DBDE51072F}"/>
              </a:ext>
            </a:extLst>
          </p:cNvPr>
          <p:cNvGrpSpPr/>
          <p:nvPr/>
        </p:nvGrpSpPr>
        <p:grpSpPr>
          <a:xfrm>
            <a:off x="4572910" y="3137217"/>
            <a:ext cx="6716289" cy="2756453"/>
            <a:chOff x="706878" y="1477155"/>
            <a:chExt cx="9893856" cy="4060569"/>
          </a:xfrm>
        </p:grpSpPr>
        <p:pic>
          <p:nvPicPr>
            <p:cNvPr id="6" name="Picture 6">
              <a:extLst>
                <a:ext uri="{FF2B5EF4-FFF2-40B4-BE49-F238E27FC236}">
                  <a16:creationId xmlns:a16="http://schemas.microsoft.com/office/drawing/2014/main" id="{7B8A893D-A1E9-4382-A481-DFA851F79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303" y="2521949"/>
              <a:ext cx="1066731" cy="987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7CD01CBB-DBD2-4E61-9FD2-3C0AAF4B77DF}"/>
                </a:ext>
              </a:extLst>
            </p:cNvPr>
            <p:cNvPicPr>
              <a:picLocks noChangeAspect="1"/>
            </p:cNvPicPr>
            <p:nvPr/>
          </p:nvPicPr>
          <p:blipFill>
            <a:blip r:embed="rId3"/>
            <a:stretch>
              <a:fillRect/>
            </a:stretch>
          </p:blipFill>
          <p:spPr>
            <a:xfrm>
              <a:off x="4084100" y="2461329"/>
              <a:ext cx="1487099" cy="979583"/>
            </a:xfrm>
            <a:prstGeom prst="rect">
              <a:avLst/>
            </a:prstGeom>
          </p:spPr>
        </p:pic>
        <p:cxnSp>
          <p:nvCxnSpPr>
            <p:cNvPr id="8" name="直線矢印コネクタ 7">
              <a:extLst>
                <a:ext uri="{FF2B5EF4-FFF2-40B4-BE49-F238E27FC236}">
                  <a16:creationId xmlns:a16="http://schemas.microsoft.com/office/drawing/2014/main" id="{A7B686EE-98B6-461F-AB0F-DB56A6AD0B25}"/>
                </a:ext>
              </a:extLst>
            </p:cNvPr>
            <p:cNvCxnSpPr>
              <a:cxnSpLocks/>
            </p:cNvCxnSpPr>
            <p:nvPr/>
          </p:nvCxnSpPr>
          <p:spPr>
            <a:xfrm>
              <a:off x="5572970" y="2983939"/>
              <a:ext cx="72699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06071CA1-5CC3-4F9E-8B2C-17E0F026DE5D}"/>
                </a:ext>
              </a:extLst>
            </p:cNvPr>
            <p:cNvSpPr/>
            <p:nvPr/>
          </p:nvSpPr>
          <p:spPr>
            <a:xfrm>
              <a:off x="3935480" y="2091997"/>
              <a:ext cx="6665254" cy="3445727"/>
            </a:xfrm>
            <a:prstGeom prst="roundRect">
              <a:avLst>
                <a:gd name="adj" fmla="val 98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テキスト ボックス 9">
              <a:extLst>
                <a:ext uri="{FF2B5EF4-FFF2-40B4-BE49-F238E27FC236}">
                  <a16:creationId xmlns:a16="http://schemas.microsoft.com/office/drawing/2014/main" id="{5A013737-F5D5-49D1-9643-E77CF8B5C218}"/>
                </a:ext>
              </a:extLst>
            </p:cNvPr>
            <p:cNvSpPr txBox="1"/>
            <p:nvPr/>
          </p:nvSpPr>
          <p:spPr>
            <a:xfrm>
              <a:off x="4274291" y="1910080"/>
              <a:ext cx="876554" cy="498729"/>
            </a:xfrm>
            <a:prstGeom prst="rect">
              <a:avLst/>
            </a:prstGeom>
            <a:solidFill>
              <a:schemeClr val="bg1"/>
            </a:solidFill>
          </p:spPr>
          <p:txBody>
            <a:bodyPr wrap="square" rtlCol="0">
              <a:spAutoFit/>
            </a:bodyPr>
            <a:lstStyle/>
            <a:p>
              <a:pPr algn="ctr"/>
              <a:r>
                <a:rPr kumimoji="1" lang="ja-JP" altLang="en-US" sz="1600" dirty="0"/>
                <a:t>自分</a:t>
              </a:r>
            </a:p>
          </p:txBody>
        </p:sp>
        <p:cxnSp>
          <p:nvCxnSpPr>
            <p:cNvPr id="11" name="直線矢印コネクタ 10">
              <a:extLst>
                <a:ext uri="{FF2B5EF4-FFF2-40B4-BE49-F238E27FC236}">
                  <a16:creationId xmlns:a16="http://schemas.microsoft.com/office/drawing/2014/main" id="{AC2660A1-C2AE-48A2-882B-8B534258DBD2}"/>
                </a:ext>
              </a:extLst>
            </p:cNvPr>
            <p:cNvCxnSpPr>
              <a:cxnSpLocks/>
            </p:cNvCxnSpPr>
            <p:nvPr/>
          </p:nvCxnSpPr>
          <p:spPr>
            <a:xfrm>
              <a:off x="7556139" y="2983939"/>
              <a:ext cx="717652"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C2F8AE4-36F4-45E6-ACAC-C948FAF2DDEE}"/>
                </a:ext>
              </a:extLst>
            </p:cNvPr>
            <p:cNvSpPr txBox="1"/>
            <p:nvPr/>
          </p:nvSpPr>
          <p:spPr>
            <a:xfrm>
              <a:off x="5466791" y="2286001"/>
              <a:ext cx="1178813" cy="498729"/>
            </a:xfrm>
            <a:prstGeom prst="rect">
              <a:avLst/>
            </a:prstGeom>
            <a:noFill/>
          </p:spPr>
          <p:txBody>
            <a:bodyPr wrap="none" rtlCol="0">
              <a:spAutoFit/>
            </a:bodyPr>
            <a:lstStyle/>
            <a:p>
              <a:r>
                <a:rPr lang="ja-JP" altLang="en-US" sz="1600" dirty="0"/>
                <a:t>外受容</a:t>
              </a:r>
              <a:endParaRPr kumimoji="1" lang="ja-JP" altLang="en-US" sz="1600" dirty="0"/>
            </a:p>
          </p:txBody>
        </p:sp>
        <p:grpSp>
          <p:nvGrpSpPr>
            <p:cNvPr id="13" name="グループ化 12">
              <a:extLst>
                <a:ext uri="{FF2B5EF4-FFF2-40B4-BE49-F238E27FC236}">
                  <a16:creationId xmlns:a16="http://schemas.microsoft.com/office/drawing/2014/main" id="{12F20E92-E4F0-49D6-9188-3717AD0BD89C}"/>
                </a:ext>
              </a:extLst>
            </p:cNvPr>
            <p:cNvGrpSpPr/>
            <p:nvPr/>
          </p:nvGrpSpPr>
          <p:grpSpPr>
            <a:xfrm>
              <a:off x="5818882" y="3015689"/>
              <a:ext cx="3440687" cy="1807523"/>
              <a:chOff x="8158485" y="4158689"/>
              <a:chExt cx="3440687" cy="1807523"/>
            </a:xfrm>
          </p:grpSpPr>
          <p:cxnSp>
            <p:nvCxnSpPr>
              <p:cNvPr id="24" name="コネクタ: 曲線 23">
                <a:extLst>
                  <a:ext uri="{FF2B5EF4-FFF2-40B4-BE49-F238E27FC236}">
                    <a16:creationId xmlns:a16="http://schemas.microsoft.com/office/drawing/2014/main" id="{ADB2E8D0-B732-48B8-9C4E-E0E2DFB4ED77}"/>
                  </a:ext>
                </a:extLst>
              </p:cNvPr>
              <p:cNvCxnSpPr>
                <a:cxnSpLocks/>
              </p:cNvCxnSpPr>
              <p:nvPr/>
            </p:nvCxnSpPr>
            <p:spPr>
              <a:xfrm>
                <a:off x="9933100" y="4158689"/>
                <a:ext cx="26948" cy="1733809"/>
              </a:xfrm>
              <a:prstGeom prst="curvedConnector3">
                <a:avLst>
                  <a:gd name="adj1" fmla="val 9483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D36D3231-4C2E-4533-9E85-005FCFA7E52D}"/>
                  </a:ext>
                </a:extLst>
              </p:cNvPr>
              <p:cNvCxnSpPr/>
              <p:nvPr/>
            </p:nvCxnSpPr>
            <p:spPr>
              <a:xfrm flipV="1">
                <a:off x="9286331" y="4791983"/>
                <a:ext cx="1" cy="3729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92C4055-9C59-4C6C-97F5-952DAC1CCB39}"/>
                  </a:ext>
                </a:extLst>
              </p:cNvPr>
              <p:cNvCxnSpPr>
                <a:cxnSpLocks/>
              </p:cNvCxnSpPr>
              <p:nvPr/>
            </p:nvCxnSpPr>
            <p:spPr>
              <a:xfrm flipV="1">
                <a:off x="9286331" y="4791983"/>
                <a:ext cx="1" cy="372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1BEDC0D-6696-4E13-A31F-9D0DE80ABC56}"/>
                  </a:ext>
                </a:extLst>
              </p:cNvPr>
              <p:cNvSpPr txBox="1"/>
              <p:nvPr/>
            </p:nvSpPr>
            <p:spPr>
              <a:xfrm>
                <a:off x="8158485" y="4718241"/>
                <a:ext cx="1178813" cy="498729"/>
              </a:xfrm>
              <a:prstGeom prst="rect">
                <a:avLst/>
              </a:prstGeom>
              <a:noFill/>
            </p:spPr>
            <p:txBody>
              <a:bodyPr wrap="none" rtlCol="0">
                <a:spAutoFit/>
              </a:bodyPr>
              <a:lstStyle/>
              <a:p>
                <a:r>
                  <a:rPr kumimoji="1" lang="ja-JP" altLang="en-US" sz="1600" dirty="0"/>
                  <a:t>内受容</a:t>
                </a:r>
              </a:p>
            </p:txBody>
          </p:sp>
          <p:sp>
            <p:nvSpPr>
              <p:cNvPr id="28" name="テキスト ボックス 27">
                <a:extLst>
                  <a:ext uri="{FF2B5EF4-FFF2-40B4-BE49-F238E27FC236}">
                    <a16:creationId xmlns:a16="http://schemas.microsoft.com/office/drawing/2014/main" id="{7F3BC454-1E64-449A-9B36-37ADB775113C}"/>
                  </a:ext>
                </a:extLst>
              </p:cNvPr>
              <p:cNvSpPr txBox="1"/>
              <p:nvPr/>
            </p:nvSpPr>
            <p:spPr>
              <a:xfrm>
                <a:off x="10118099" y="5467483"/>
                <a:ext cx="1481073" cy="498729"/>
              </a:xfrm>
              <a:prstGeom prst="rect">
                <a:avLst/>
              </a:prstGeom>
              <a:noFill/>
            </p:spPr>
            <p:txBody>
              <a:bodyPr wrap="none" rtlCol="0">
                <a:spAutoFit/>
              </a:bodyPr>
              <a:lstStyle/>
              <a:p>
                <a:r>
                  <a:rPr kumimoji="1" lang="ja-JP" altLang="en-US" sz="1600" dirty="0"/>
                  <a:t>予測信号</a:t>
                </a:r>
              </a:p>
            </p:txBody>
          </p:sp>
        </p:grpSp>
        <p:grpSp>
          <p:nvGrpSpPr>
            <p:cNvPr id="14" name="グループ化 13">
              <a:extLst>
                <a:ext uri="{FF2B5EF4-FFF2-40B4-BE49-F238E27FC236}">
                  <a16:creationId xmlns:a16="http://schemas.microsoft.com/office/drawing/2014/main" id="{DA415513-AE20-491C-8E10-1CCCB3778C81}"/>
                </a:ext>
              </a:extLst>
            </p:cNvPr>
            <p:cNvGrpSpPr/>
            <p:nvPr/>
          </p:nvGrpSpPr>
          <p:grpSpPr>
            <a:xfrm>
              <a:off x="3412485" y="2983939"/>
              <a:ext cx="5894449" cy="887018"/>
              <a:chOff x="5752088" y="4126939"/>
              <a:chExt cx="5894449" cy="887018"/>
            </a:xfrm>
          </p:grpSpPr>
          <p:cxnSp>
            <p:nvCxnSpPr>
              <p:cNvPr id="22" name="直線矢印コネクタ 21">
                <a:extLst>
                  <a:ext uri="{FF2B5EF4-FFF2-40B4-BE49-F238E27FC236}">
                    <a16:creationId xmlns:a16="http://schemas.microsoft.com/office/drawing/2014/main" id="{7A7733F5-D31F-40D7-B685-1B33B227357F}"/>
                  </a:ext>
                </a:extLst>
              </p:cNvPr>
              <p:cNvCxnSpPr>
                <a:cxnSpLocks/>
              </p:cNvCxnSpPr>
              <p:nvPr/>
            </p:nvCxnSpPr>
            <p:spPr>
              <a:xfrm>
                <a:off x="5752088" y="4126939"/>
                <a:ext cx="694901"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3ABE0DF7-B9CD-4D92-BC85-90A2651FBB72}"/>
                  </a:ext>
                </a:extLst>
              </p:cNvPr>
              <p:cNvSpPr txBox="1"/>
              <p:nvPr/>
            </p:nvSpPr>
            <p:spPr>
              <a:xfrm>
                <a:off x="10165464" y="4152517"/>
                <a:ext cx="1481073" cy="861440"/>
              </a:xfrm>
              <a:prstGeom prst="rect">
                <a:avLst/>
              </a:prstGeom>
              <a:noFill/>
            </p:spPr>
            <p:txBody>
              <a:bodyPr wrap="none" rtlCol="0">
                <a:spAutoFit/>
              </a:bodyPr>
              <a:lstStyle/>
              <a:p>
                <a:r>
                  <a:rPr kumimoji="1" lang="ja-JP" altLang="en-US" sz="1600" dirty="0">
                    <a:solidFill>
                      <a:srgbClr val="FF0000"/>
                    </a:solidFill>
                  </a:rPr>
                  <a:t>感情推定</a:t>
                </a:r>
                <a:endParaRPr kumimoji="1" lang="en-US" altLang="ja-JP" sz="1600" dirty="0">
                  <a:solidFill>
                    <a:srgbClr val="FF0000"/>
                  </a:solidFill>
                </a:endParaRPr>
              </a:p>
              <a:p>
                <a:r>
                  <a:rPr lang="ja-JP" altLang="en-US" sz="1600" dirty="0">
                    <a:solidFill>
                      <a:srgbClr val="FF0000"/>
                    </a:solidFill>
                  </a:rPr>
                  <a:t>共感</a:t>
                </a:r>
                <a:endParaRPr kumimoji="1" lang="ja-JP" altLang="en-US" sz="1600" dirty="0">
                  <a:solidFill>
                    <a:srgbClr val="FF0000"/>
                  </a:solidFill>
                </a:endParaRPr>
              </a:p>
            </p:txBody>
          </p:sp>
        </p:grpSp>
        <p:pic>
          <p:nvPicPr>
            <p:cNvPr id="15" name="図 14" descr="ゲームのキャラクター&#10;&#10;低い精度で自動的に生成された説明">
              <a:extLst>
                <a:ext uri="{FF2B5EF4-FFF2-40B4-BE49-F238E27FC236}">
                  <a16:creationId xmlns:a16="http://schemas.microsoft.com/office/drawing/2014/main" id="{700474DA-07B1-4B69-9E2E-880F9EE42DEF}"/>
                </a:ext>
              </a:extLst>
            </p:cNvPr>
            <p:cNvPicPr>
              <a:picLocks noChangeAspect="1"/>
            </p:cNvPicPr>
            <p:nvPr/>
          </p:nvPicPr>
          <p:blipFill rotWithShape="1">
            <a:blip r:embed="rId4">
              <a:extLst>
                <a:ext uri="{28A0092B-C50C-407E-A947-70E740481C1C}">
                  <a14:useLocalDpi xmlns:a14="http://schemas.microsoft.com/office/drawing/2010/main" val="0"/>
                </a:ext>
              </a:extLst>
            </a:blip>
            <a:srcRect l="53898" t="53189" r="4288" b="7834"/>
            <a:stretch/>
          </p:blipFill>
          <p:spPr>
            <a:xfrm>
              <a:off x="1355331" y="2183369"/>
              <a:ext cx="1699108" cy="1583827"/>
            </a:xfrm>
            <a:prstGeom prst="rect">
              <a:avLst/>
            </a:prstGeom>
          </p:spPr>
        </p:pic>
        <p:sp>
          <p:nvSpPr>
            <p:cNvPr id="16" name="テキスト ボックス 15">
              <a:extLst>
                <a:ext uri="{FF2B5EF4-FFF2-40B4-BE49-F238E27FC236}">
                  <a16:creationId xmlns:a16="http://schemas.microsoft.com/office/drawing/2014/main" id="{3FD12A3D-18BC-4E34-9BCC-1CD362D2D96C}"/>
                </a:ext>
              </a:extLst>
            </p:cNvPr>
            <p:cNvSpPr txBox="1"/>
            <p:nvPr/>
          </p:nvSpPr>
          <p:spPr>
            <a:xfrm>
              <a:off x="706878" y="1910080"/>
              <a:ext cx="876554" cy="498729"/>
            </a:xfrm>
            <a:prstGeom prst="rect">
              <a:avLst/>
            </a:prstGeom>
            <a:solidFill>
              <a:schemeClr val="bg1"/>
            </a:solidFill>
          </p:spPr>
          <p:txBody>
            <a:bodyPr wrap="none" rtlCol="0">
              <a:spAutoFit/>
            </a:bodyPr>
            <a:lstStyle/>
            <a:p>
              <a:r>
                <a:rPr lang="ja-JP" altLang="en-US" sz="1600" dirty="0"/>
                <a:t>他者</a:t>
              </a:r>
              <a:endParaRPr kumimoji="1" lang="ja-JP" altLang="en-US" sz="1600" dirty="0"/>
            </a:p>
          </p:txBody>
        </p:sp>
        <p:sp>
          <p:nvSpPr>
            <p:cNvPr id="17" name="雲 16">
              <a:extLst>
                <a:ext uri="{FF2B5EF4-FFF2-40B4-BE49-F238E27FC236}">
                  <a16:creationId xmlns:a16="http://schemas.microsoft.com/office/drawing/2014/main" id="{E463D689-F7FC-449D-B12B-6A3849FAC392}"/>
                </a:ext>
              </a:extLst>
            </p:cNvPr>
            <p:cNvSpPr/>
            <p:nvPr/>
          </p:nvSpPr>
          <p:spPr>
            <a:xfrm>
              <a:off x="6769307" y="1479452"/>
              <a:ext cx="1455628" cy="115360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18" name="図 17" descr="フロント, 持つ, 男, 記号 が含まれている画像&#10;&#10;自動的に生成された説明">
              <a:extLst>
                <a:ext uri="{FF2B5EF4-FFF2-40B4-BE49-F238E27FC236}">
                  <a16:creationId xmlns:a16="http://schemas.microsoft.com/office/drawing/2014/main" id="{7937C4E4-8488-4C8F-9C09-2079E5B25900}"/>
                </a:ext>
              </a:extLst>
            </p:cNvPr>
            <p:cNvPicPr>
              <a:picLocks noChangeAspect="1"/>
            </p:cNvPicPr>
            <p:nvPr/>
          </p:nvPicPr>
          <p:blipFill rotWithShape="1">
            <a:blip r:embed="rId5">
              <a:extLst>
                <a:ext uri="{28A0092B-C50C-407E-A947-70E740481C1C}">
                  <a14:useLocalDpi xmlns:a14="http://schemas.microsoft.com/office/drawing/2010/main" val="0"/>
                </a:ext>
              </a:extLst>
            </a:blip>
            <a:srcRect l="53898" t="54040" r="4286" b="6979"/>
            <a:stretch/>
          </p:blipFill>
          <p:spPr>
            <a:xfrm>
              <a:off x="7021295" y="1645317"/>
              <a:ext cx="922644" cy="860091"/>
            </a:xfrm>
            <a:prstGeom prst="rect">
              <a:avLst/>
            </a:prstGeom>
          </p:spPr>
        </p:pic>
        <p:sp>
          <p:nvSpPr>
            <p:cNvPr id="19" name="テキスト ボックス 18">
              <a:extLst>
                <a:ext uri="{FF2B5EF4-FFF2-40B4-BE49-F238E27FC236}">
                  <a16:creationId xmlns:a16="http://schemas.microsoft.com/office/drawing/2014/main" id="{881833C9-617B-4288-8CF8-F28E1AD22320}"/>
                </a:ext>
              </a:extLst>
            </p:cNvPr>
            <p:cNvSpPr txBox="1"/>
            <p:nvPr/>
          </p:nvSpPr>
          <p:spPr>
            <a:xfrm>
              <a:off x="8402520" y="2751345"/>
              <a:ext cx="2038365" cy="498729"/>
            </a:xfrm>
            <a:prstGeom prst="rect">
              <a:avLst/>
            </a:prstGeom>
            <a:noFill/>
          </p:spPr>
          <p:txBody>
            <a:bodyPr wrap="none" rtlCol="0">
              <a:spAutoFit/>
            </a:bodyPr>
            <a:lstStyle/>
            <a:p>
              <a:r>
                <a:rPr kumimoji="1" lang="en-US" altLang="ja-JP" sz="1600" dirty="0"/>
                <a:t>“</a:t>
              </a:r>
              <a:r>
                <a:rPr lang="ja-JP" altLang="en-US" sz="1600" dirty="0"/>
                <a:t>幸福そうだ</a:t>
              </a:r>
              <a:r>
                <a:rPr kumimoji="1" lang="en-US" altLang="ja-JP" sz="1600" dirty="0"/>
                <a:t>”</a:t>
              </a:r>
              <a:endParaRPr kumimoji="1" lang="ja-JP" altLang="en-US" sz="1600" dirty="0"/>
            </a:p>
          </p:txBody>
        </p:sp>
        <p:sp>
          <p:nvSpPr>
            <p:cNvPr id="20" name="テキスト ボックス 19">
              <a:extLst>
                <a:ext uri="{FF2B5EF4-FFF2-40B4-BE49-F238E27FC236}">
                  <a16:creationId xmlns:a16="http://schemas.microsoft.com/office/drawing/2014/main" id="{D95301CC-26C7-4031-8BE8-9BCF263E5952}"/>
                </a:ext>
              </a:extLst>
            </p:cNvPr>
            <p:cNvSpPr txBox="1"/>
            <p:nvPr/>
          </p:nvSpPr>
          <p:spPr>
            <a:xfrm>
              <a:off x="7699032" y="1477155"/>
              <a:ext cx="2690113" cy="498729"/>
            </a:xfrm>
            <a:prstGeom prst="rect">
              <a:avLst/>
            </a:prstGeom>
            <a:noFill/>
          </p:spPr>
          <p:txBody>
            <a:bodyPr wrap="none" rtlCol="0">
              <a:spAutoFit/>
            </a:bodyPr>
            <a:lstStyle/>
            <a:p>
              <a:r>
                <a:rPr lang="ja-JP" altLang="en-US" sz="1600" dirty="0"/>
                <a:t>シミュレーション</a:t>
              </a:r>
              <a:endParaRPr kumimoji="1" lang="ja-JP" altLang="en-US" sz="1600" dirty="0"/>
            </a:p>
          </p:txBody>
        </p:sp>
        <p:pic>
          <p:nvPicPr>
            <p:cNvPr id="21" name="Picture 8">
              <a:extLst>
                <a:ext uri="{FF2B5EF4-FFF2-40B4-BE49-F238E27FC236}">
                  <a16:creationId xmlns:a16="http://schemas.microsoft.com/office/drawing/2014/main" id="{9358D536-3D3D-4FAA-92A5-474288992A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2628" b="3382"/>
            <a:stretch/>
          </p:blipFill>
          <p:spPr bwMode="auto">
            <a:xfrm>
              <a:off x="5936465" y="4121847"/>
              <a:ext cx="2021535" cy="136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4938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494499-3BA6-4316-A39A-7D6A66917618}"/>
              </a:ext>
            </a:extLst>
          </p:cNvPr>
          <p:cNvSpPr>
            <a:spLocks noGrp="1"/>
          </p:cNvSpPr>
          <p:nvPr>
            <p:ph type="title"/>
          </p:nvPr>
        </p:nvSpPr>
        <p:spPr/>
        <p:txBody>
          <a:bodyPr/>
          <a:lstStyle/>
          <a:p>
            <a:r>
              <a:rPr kumimoji="1" lang="ja-JP" altLang="en-US" dirty="0"/>
              <a:t>教育の抱負</a:t>
            </a:r>
          </a:p>
        </p:txBody>
      </p:sp>
      <p:sp>
        <p:nvSpPr>
          <p:cNvPr id="3" name="コンテンツ プレースホルダー 2">
            <a:extLst>
              <a:ext uri="{FF2B5EF4-FFF2-40B4-BE49-F238E27FC236}">
                <a16:creationId xmlns:a16="http://schemas.microsoft.com/office/drawing/2014/main" id="{37284CDF-FFD4-4CF0-98E5-62A9B17AEE30}"/>
              </a:ext>
            </a:extLst>
          </p:cNvPr>
          <p:cNvSpPr>
            <a:spLocks noGrp="1"/>
          </p:cNvSpPr>
          <p:nvPr>
            <p:ph idx="1"/>
          </p:nvPr>
        </p:nvSpPr>
        <p:spPr>
          <a:xfrm>
            <a:off x="1251678" y="1861130"/>
            <a:ext cx="10178322" cy="3593591"/>
          </a:xfrm>
        </p:spPr>
        <p:txBody>
          <a:bodyPr>
            <a:noAutofit/>
          </a:bodyPr>
          <a:lstStyle/>
          <a:p>
            <a:r>
              <a:rPr kumimoji="1" lang="ja-JP" altLang="en-US" dirty="0">
                <a:solidFill>
                  <a:schemeClr val="tx1"/>
                </a:solidFill>
              </a:rPr>
              <a:t>工学部情報工学科出身</a:t>
            </a:r>
            <a:endParaRPr kumimoji="1" lang="en-US" altLang="ja-JP" dirty="0">
              <a:solidFill>
                <a:schemeClr val="tx1"/>
              </a:solidFill>
            </a:endParaRPr>
          </a:p>
          <a:p>
            <a:pPr lvl="1"/>
            <a:r>
              <a:rPr lang="ja-JP" altLang="en-US" sz="2000" dirty="0">
                <a:solidFill>
                  <a:schemeClr val="tx1"/>
                </a:solidFill>
              </a:rPr>
              <a:t>電子，情報通信の基礎</a:t>
            </a:r>
            <a:endParaRPr lang="en-US" altLang="ja-JP" sz="2000" dirty="0">
              <a:solidFill>
                <a:schemeClr val="tx1"/>
              </a:solidFill>
            </a:endParaRPr>
          </a:p>
          <a:p>
            <a:pPr lvl="1"/>
            <a:endParaRPr lang="en-US" altLang="ja-JP" sz="2000" dirty="0">
              <a:solidFill>
                <a:schemeClr val="tx1"/>
              </a:solidFill>
            </a:endParaRPr>
          </a:p>
          <a:p>
            <a:r>
              <a:rPr kumimoji="1" lang="ja-JP" altLang="en-US" dirty="0">
                <a:solidFill>
                  <a:schemeClr val="tx1"/>
                </a:solidFill>
              </a:rPr>
              <a:t>身体運動，生理反応計測</a:t>
            </a:r>
            <a:endParaRPr kumimoji="1" lang="en-US" altLang="ja-JP" dirty="0">
              <a:solidFill>
                <a:schemeClr val="tx1"/>
              </a:solidFill>
            </a:endParaRPr>
          </a:p>
          <a:p>
            <a:pPr lvl="1"/>
            <a:r>
              <a:rPr lang="ja-JP" altLang="en-US" sz="2000" dirty="0">
                <a:solidFill>
                  <a:schemeClr val="tx1"/>
                </a:solidFill>
              </a:rPr>
              <a:t>計測方法</a:t>
            </a:r>
            <a:endParaRPr lang="en-US" altLang="ja-JP" sz="2000" dirty="0">
              <a:solidFill>
                <a:schemeClr val="tx1"/>
              </a:solidFill>
            </a:endParaRPr>
          </a:p>
          <a:p>
            <a:pPr lvl="1"/>
            <a:r>
              <a:rPr kumimoji="1" lang="ja-JP" altLang="en-US" sz="2000" dirty="0">
                <a:solidFill>
                  <a:schemeClr val="tx1"/>
                </a:solidFill>
              </a:rPr>
              <a:t>データ解析</a:t>
            </a:r>
            <a:endParaRPr kumimoji="1" lang="en-US" altLang="ja-JP" sz="2000" dirty="0">
              <a:solidFill>
                <a:schemeClr val="tx1"/>
              </a:solidFill>
            </a:endParaRPr>
          </a:p>
          <a:p>
            <a:pPr lvl="1"/>
            <a:endParaRPr kumimoji="1" lang="en-US" altLang="ja-JP" sz="2000" dirty="0">
              <a:solidFill>
                <a:schemeClr val="tx1"/>
              </a:solidFill>
            </a:endParaRPr>
          </a:p>
          <a:p>
            <a:r>
              <a:rPr kumimoji="1" lang="ja-JP" altLang="en-US" dirty="0">
                <a:solidFill>
                  <a:schemeClr val="tx1"/>
                </a:solidFill>
              </a:rPr>
              <a:t>表情推定</a:t>
            </a:r>
            <a:endParaRPr kumimoji="1" lang="en-US" altLang="ja-JP" dirty="0">
              <a:solidFill>
                <a:schemeClr val="tx1"/>
              </a:solidFill>
            </a:endParaRPr>
          </a:p>
          <a:p>
            <a:pPr lvl="1"/>
            <a:r>
              <a:rPr lang="ja-JP" altLang="en-US" sz="2000" dirty="0">
                <a:solidFill>
                  <a:schemeClr val="tx1"/>
                </a:solidFill>
              </a:rPr>
              <a:t>機械学習</a:t>
            </a:r>
            <a:endParaRPr lang="en-US" altLang="ja-JP" sz="2000" dirty="0">
              <a:solidFill>
                <a:schemeClr val="tx1"/>
              </a:solidFill>
            </a:endParaRPr>
          </a:p>
          <a:p>
            <a:pPr lvl="1"/>
            <a:r>
              <a:rPr kumimoji="1" lang="ja-JP" altLang="en-US" sz="2000" dirty="0">
                <a:solidFill>
                  <a:schemeClr val="tx1"/>
                </a:solidFill>
              </a:rPr>
              <a:t>画像解析</a:t>
            </a:r>
            <a:endParaRPr kumimoji="1" lang="en-US" altLang="ja-JP" sz="2000" dirty="0">
              <a:solidFill>
                <a:schemeClr val="tx1"/>
              </a:solidFill>
            </a:endParaRPr>
          </a:p>
          <a:p>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3D19DF7B-EAE8-493E-A75C-EB1E9C6E1154}"/>
              </a:ext>
            </a:extLst>
          </p:cNvPr>
          <p:cNvSpPr>
            <a:spLocks noGrp="1"/>
          </p:cNvSpPr>
          <p:nvPr>
            <p:ph type="sldNum" sz="quarter" idx="12"/>
          </p:nvPr>
        </p:nvSpPr>
        <p:spPr/>
        <p:txBody>
          <a:bodyPr/>
          <a:lstStyle/>
          <a:p>
            <a:fld id="{0872464F-87BA-4FF8-A704-92B72BD741BD}" type="slidenum">
              <a:rPr kumimoji="1" lang="ja-JP" altLang="en-US" smtClean="0"/>
              <a:t>26</a:t>
            </a:fld>
            <a:endParaRPr kumimoji="1" lang="ja-JP" altLang="en-US"/>
          </a:p>
        </p:txBody>
      </p:sp>
    </p:spTree>
    <p:extLst>
      <p:ext uri="{BB962C8B-B14F-4D97-AF65-F5344CB8AC3E}">
        <p14:creationId xmlns:p14="http://schemas.microsoft.com/office/powerpoint/2010/main" val="7079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9E71B-A5BF-472A-8A68-4D960AC123FE}"/>
              </a:ext>
            </a:extLst>
          </p:cNvPr>
          <p:cNvSpPr>
            <a:spLocks noGrp="1"/>
          </p:cNvSpPr>
          <p:nvPr>
            <p:ph type="title"/>
          </p:nvPr>
        </p:nvSpPr>
        <p:spPr/>
        <p:txBody>
          <a:bodyPr/>
          <a:lstStyle/>
          <a:p>
            <a:r>
              <a:rPr kumimoji="1" lang="ja-JP" altLang="en-US" dirty="0"/>
              <a:t>教育経験</a:t>
            </a:r>
          </a:p>
        </p:txBody>
      </p:sp>
      <p:sp>
        <p:nvSpPr>
          <p:cNvPr id="3" name="コンテンツ プレースホルダー 2">
            <a:extLst>
              <a:ext uri="{FF2B5EF4-FFF2-40B4-BE49-F238E27FC236}">
                <a16:creationId xmlns:a16="http://schemas.microsoft.com/office/drawing/2014/main" id="{1620D98B-A7A0-483C-A9C5-83CBFBC8866F}"/>
              </a:ext>
            </a:extLst>
          </p:cNvPr>
          <p:cNvSpPr>
            <a:spLocks noGrp="1"/>
          </p:cNvSpPr>
          <p:nvPr>
            <p:ph idx="1"/>
          </p:nvPr>
        </p:nvSpPr>
        <p:spPr>
          <a:xfrm>
            <a:off x="1251678" y="1778004"/>
            <a:ext cx="10178322" cy="3593591"/>
          </a:xfrm>
        </p:spPr>
        <p:txBody>
          <a:bodyPr>
            <a:normAutofit/>
          </a:bodyPr>
          <a:lstStyle/>
          <a:p>
            <a:r>
              <a:rPr kumimoji="1" lang="ja-JP" altLang="en-US" sz="2400" dirty="0">
                <a:solidFill>
                  <a:schemeClr val="tx1"/>
                </a:solidFill>
              </a:rPr>
              <a:t>追手門学院大学における卒業論文・修士論文の指導</a:t>
            </a:r>
            <a:endParaRPr kumimoji="1" lang="en-US" altLang="ja-JP" sz="2400" dirty="0">
              <a:solidFill>
                <a:schemeClr val="tx1"/>
              </a:solidFill>
            </a:endParaRPr>
          </a:p>
          <a:p>
            <a:endParaRPr lang="en-US" altLang="ja-JP" sz="2400" dirty="0">
              <a:solidFill>
                <a:schemeClr val="tx1"/>
              </a:solidFill>
            </a:endParaRPr>
          </a:p>
          <a:p>
            <a:pPr marL="0" indent="0">
              <a:buNone/>
            </a:pPr>
            <a:endParaRPr lang="en-US" altLang="ja-JP" sz="2400" dirty="0">
              <a:solidFill>
                <a:schemeClr val="tx1"/>
              </a:solidFill>
            </a:endParaRPr>
          </a:p>
          <a:p>
            <a:r>
              <a:rPr lang="ja-JP" altLang="en-US" sz="2400" dirty="0">
                <a:solidFill>
                  <a:schemeClr val="tx1"/>
                </a:solidFill>
              </a:rPr>
              <a:t>これまでの反省点</a:t>
            </a:r>
            <a:endParaRPr lang="en-US" altLang="ja-JP" sz="2400" dirty="0">
              <a:solidFill>
                <a:schemeClr val="tx1"/>
              </a:solidFill>
            </a:endParaRPr>
          </a:p>
          <a:p>
            <a:pPr lvl="1"/>
            <a:r>
              <a:rPr lang="ja-JP" altLang="en-US" sz="2400" dirty="0">
                <a:solidFill>
                  <a:schemeClr val="tx1"/>
                </a:solidFill>
              </a:rPr>
              <a:t>すべての手順を教える</a:t>
            </a:r>
            <a:endParaRPr lang="en-US" altLang="ja-JP" sz="2400" dirty="0">
              <a:solidFill>
                <a:schemeClr val="tx1"/>
              </a:solidFill>
            </a:endParaRPr>
          </a:p>
          <a:p>
            <a:pPr marL="457200" lvl="1" indent="0">
              <a:buNone/>
            </a:pPr>
            <a:r>
              <a:rPr lang="en-US" altLang="ja-JP" sz="2400" dirty="0">
                <a:solidFill>
                  <a:schemeClr val="tx1"/>
                </a:solidFill>
              </a:rPr>
              <a:t>	</a:t>
            </a:r>
            <a:r>
              <a:rPr lang="ja-JP" altLang="en-US" sz="2400" dirty="0">
                <a:solidFill>
                  <a:schemeClr val="tx1"/>
                </a:solidFill>
              </a:rPr>
              <a:t>⇒　理解が不十分</a:t>
            </a:r>
            <a:endParaRPr lang="en-US" altLang="ja-JP" sz="2400" dirty="0">
              <a:solidFill>
                <a:schemeClr val="tx1"/>
              </a:solidFill>
            </a:endParaRPr>
          </a:p>
          <a:p>
            <a:pPr marL="457200" lvl="1" indent="0">
              <a:buNone/>
            </a:pPr>
            <a:r>
              <a:rPr lang="en-US" altLang="ja-JP" sz="2400" dirty="0">
                <a:solidFill>
                  <a:schemeClr val="tx1"/>
                </a:solidFill>
              </a:rPr>
              <a:t>	</a:t>
            </a:r>
            <a:r>
              <a:rPr lang="ja-JP" altLang="en-US" sz="2400" dirty="0">
                <a:solidFill>
                  <a:schemeClr val="tx1"/>
                </a:solidFill>
              </a:rPr>
              <a:t>⇒　自力で説明することができなかった</a:t>
            </a:r>
            <a:endParaRPr lang="en-US" altLang="ja-JP" sz="2400" dirty="0">
              <a:solidFill>
                <a:schemeClr val="tx1"/>
              </a:solidFill>
            </a:endParaRPr>
          </a:p>
          <a:p>
            <a:endParaRPr kumimoji="1" lang="ja-JP" altLang="en-US" sz="2400" dirty="0">
              <a:solidFill>
                <a:schemeClr val="tx1"/>
              </a:solidFill>
            </a:endParaRPr>
          </a:p>
        </p:txBody>
      </p:sp>
      <p:sp>
        <p:nvSpPr>
          <p:cNvPr id="4" name="テキスト ボックス 3">
            <a:extLst>
              <a:ext uri="{FF2B5EF4-FFF2-40B4-BE49-F238E27FC236}">
                <a16:creationId xmlns:a16="http://schemas.microsoft.com/office/drawing/2014/main" id="{93F4CAE6-A205-4546-9C40-8ACAA16FD610}"/>
              </a:ext>
            </a:extLst>
          </p:cNvPr>
          <p:cNvSpPr txBox="1"/>
          <p:nvPr/>
        </p:nvSpPr>
        <p:spPr>
          <a:xfrm>
            <a:off x="3105351" y="5292405"/>
            <a:ext cx="5166583" cy="461665"/>
          </a:xfrm>
          <a:prstGeom prst="rect">
            <a:avLst/>
          </a:prstGeom>
          <a:noFill/>
        </p:spPr>
        <p:txBody>
          <a:bodyPr wrap="square" rtlCol="0">
            <a:spAutoFit/>
          </a:bodyPr>
          <a:lstStyle/>
          <a:p>
            <a:pPr algn="ctr"/>
            <a:r>
              <a:rPr lang="ja-JP" altLang="en-US" sz="2400" dirty="0">
                <a:solidFill>
                  <a:srgbClr val="FF0000"/>
                </a:solidFill>
              </a:rPr>
              <a:t>自身で学び，考えることの重要性</a:t>
            </a:r>
            <a:endParaRPr lang="en-US" altLang="ja-JP" sz="2400" dirty="0">
              <a:solidFill>
                <a:srgbClr val="FF0000"/>
              </a:solidFill>
            </a:endParaRPr>
          </a:p>
        </p:txBody>
      </p:sp>
      <p:sp>
        <p:nvSpPr>
          <p:cNvPr id="5" name="矢印: 右 4">
            <a:extLst>
              <a:ext uri="{FF2B5EF4-FFF2-40B4-BE49-F238E27FC236}">
                <a16:creationId xmlns:a16="http://schemas.microsoft.com/office/drawing/2014/main" id="{C83E9B62-D420-45F8-A341-38B081FDB9B7}"/>
              </a:ext>
            </a:extLst>
          </p:cNvPr>
          <p:cNvSpPr/>
          <p:nvPr/>
        </p:nvSpPr>
        <p:spPr>
          <a:xfrm>
            <a:off x="2963839" y="5392604"/>
            <a:ext cx="381000" cy="261257"/>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EB7D081C-37BE-4733-8E03-B5B3F1B2E3B8}"/>
              </a:ext>
            </a:extLst>
          </p:cNvPr>
          <p:cNvPicPr>
            <a:picLocks noChangeAspect="1"/>
          </p:cNvPicPr>
          <p:nvPr/>
        </p:nvPicPr>
        <p:blipFill rotWithShape="1">
          <a:blip r:embed="rId2">
            <a:extLst>
              <a:ext uri="{28A0092B-C50C-407E-A947-70E740481C1C}">
                <a14:useLocalDpi xmlns:a14="http://schemas.microsoft.com/office/drawing/2010/main" val="0"/>
              </a:ext>
            </a:extLst>
          </a:blip>
          <a:srcRect l="6055" t="14112" r="1742" b="13214"/>
          <a:stretch/>
        </p:blipFill>
        <p:spPr>
          <a:xfrm rot="10800000">
            <a:off x="7739742" y="2500808"/>
            <a:ext cx="3895970" cy="2297152"/>
          </a:xfrm>
          <a:prstGeom prst="rect">
            <a:avLst/>
          </a:prstGeom>
        </p:spPr>
      </p:pic>
      <p:sp>
        <p:nvSpPr>
          <p:cNvPr id="6" name="スライド番号プレースホルダー 5">
            <a:extLst>
              <a:ext uri="{FF2B5EF4-FFF2-40B4-BE49-F238E27FC236}">
                <a16:creationId xmlns:a16="http://schemas.microsoft.com/office/drawing/2014/main" id="{FAA7DF89-0B21-4D22-87A6-9FF04E30E487}"/>
              </a:ext>
            </a:extLst>
          </p:cNvPr>
          <p:cNvSpPr>
            <a:spLocks noGrp="1"/>
          </p:cNvSpPr>
          <p:nvPr>
            <p:ph type="sldNum" sz="quarter" idx="12"/>
          </p:nvPr>
        </p:nvSpPr>
        <p:spPr/>
        <p:txBody>
          <a:bodyPr/>
          <a:lstStyle/>
          <a:p>
            <a:fld id="{0872464F-87BA-4FF8-A704-92B72BD741BD}" type="slidenum">
              <a:rPr kumimoji="1" lang="ja-JP" altLang="en-US" smtClean="0"/>
              <a:t>27</a:t>
            </a:fld>
            <a:endParaRPr kumimoji="1" lang="ja-JP" altLang="en-US"/>
          </a:p>
        </p:txBody>
      </p:sp>
    </p:spTree>
    <p:extLst>
      <p:ext uri="{BB962C8B-B14F-4D97-AF65-F5344CB8AC3E}">
        <p14:creationId xmlns:p14="http://schemas.microsoft.com/office/powerpoint/2010/main" val="3134199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BCE2F7-2A42-426B-99DE-00C320DA6D03}"/>
              </a:ext>
            </a:extLst>
          </p:cNvPr>
          <p:cNvSpPr>
            <a:spLocks noGrp="1"/>
          </p:cNvSpPr>
          <p:nvPr>
            <p:ph type="ctrTitle"/>
          </p:nvPr>
        </p:nvSpPr>
        <p:spPr/>
        <p:txBody>
          <a:bodyPr>
            <a:normAutofit/>
          </a:bodyPr>
          <a:lstStyle/>
          <a:p>
            <a:r>
              <a:rPr kumimoji="1" lang="ja-JP" altLang="en-US" sz="4800" dirty="0"/>
              <a:t>ご清聴ありがとうございました</a:t>
            </a:r>
          </a:p>
        </p:txBody>
      </p:sp>
      <p:sp>
        <p:nvSpPr>
          <p:cNvPr id="3" name="字幕 2">
            <a:extLst>
              <a:ext uri="{FF2B5EF4-FFF2-40B4-BE49-F238E27FC236}">
                <a16:creationId xmlns:a16="http://schemas.microsoft.com/office/drawing/2014/main" id="{6B7F3EB5-1D7C-4D66-8C44-4AF4BAEA81D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654905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A7F725-739D-43B4-8CEE-F955C3C2A01A}"/>
              </a:ext>
            </a:extLst>
          </p:cNvPr>
          <p:cNvSpPr>
            <a:spLocks noGrp="1"/>
          </p:cNvSpPr>
          <p:nvPr>
            <p:ph type="title"/>
          </p:nvPr>
        </p:nvSpPr>
        <p:spPr/>
        <p:txBody>
          <a:bodyPr>
            <a:normAutofit/>
          </a:bodyPr>
          <a:lstStyle/>
          <a:p>
            <a:r>
              <a:rPr lang="ja-JP" altLang="en-US" sz="5400" dirty="0"/>
              <a:t>現在までの研究概要</a:t>
            </a:r>
            <a:endParaRPr kumimoji="1" lang="ja-JP" altLang="en-US" sz="5400" dirty="0"/>
          </a:p>
        </p:txBody>
      </p:sp>
      <p:sp>
        <p:nvSpPr>
          <p:cNvPr id="3" name="テキスト プレースホルダー 2">
            <a:extLst>
              <a:ext uri="{FF2B5EF4-FFF2-40B4-BE49-F238E27FC236}">
                <a16:creationId xmlns:a16="http://schemas.microsoft.com/office/drawing/2014/main" id="{B1856269-053E-4F46-B107-8AF84159A93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FEA2B9-9319-455C-A44E-58B20A64025B}"/>
              </a:ext>
            </a:extLst>
          </p:cNvPr>
          <p:cNvSpPr>
            <a:spLocks noGrp="1"/>
          </p:cNvSpPr>
          <p:nvPr>
            <p:ph type="sldNum" sz="quarter" idx="12"/>
          </p:nvPr>
        </p:nvSpPr>
        <p:spPr/>
        <p:txBody>
          <a:bodyPr/>
          <a:lstStyle/>
          <a:p>
            <a:fld id="{0872464F-87BA-4FF8-A704-92B72BD741BD}" type="slidenum">
              <a:rPr kumimoji="1" lang="ja-JP" altLang="en-US" smtClean="0"/>
              <a:t>3</a:t>
            </a:fld>
            <a:endParaRPr kumimoji="1" lang="ja-JP" altLang="en-US"/>
          </a:p>
        </p:txBody>
      </p:sp>
    </p:spTree>
    <p:extLst>
      <p:ext uri="{BB962C8B-B14F-4D97-AF65-F5344CB8AC3E}">
        <p14:creationId xmlns:p14="http://schemas.microsoft.com/office/powerpoint/2010/main" val="26392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lang="ja-JP" altLang="en-US" dirty="0"/>
              <a:t>現在</a:t>
            </a:r>
            <a:r>
              <a:rPr kumimoji="1" lang="ja-JP" altLang="en-US" dirty="0"/>
              <a:t>までの研究概要</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a:xfrm>
            <a:off x="1251678" y="1697208"/>
            <a:ext cx="10178322" cy="4310108"/>
          </a:xfrm>
        </p:spPr>
        <p:txBody>
          <a:bodyPr>
            <a:noAutofit/>
          </a:bodyPr>
          <a:lstStyle/>
          <a:p>
            <a:r>
              <a:rPr lang="ja-JP" altLang="en-US" dirty="0">
                <a:solidFill>
                  <a:schemeClr val="tx1"/>
                </a:solidFill>
              </a:rPr>
              <a:t>東京工業大学</a:t>
            </a:r>
            <a:endParaRPr lang="en-US" altLang="ja-JP" dirty="0">
              <a:solidFill>
                <a:schemeClr val="tx1"/>
              </a:solidFill>
            </a:endParaRPr>
          </a:p>
          <a:p>
            <a:pPr lvl="1"/>
            <a:r>
              <a:rPr lang="ja-JP" altLang="en-US" sz="2000" dirty="0">
                <a:solidFill>
                  <a:schemeClr val="tx1"/>
                </a:solidFill>
              </a:rPr>
              <a:t>視覚情報処理（両眼視差）</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情報通信研究機構</a:t>
            </a:r>
            <a:endParaRPr lang="en-US" altLang="ja-JP" dirty="0">
              <a:solidFill>
                <a:schemeClr val="tx1"/>
              </a:solidFill>
            </a:endParaRPr>
          </a:p>
          <a:p>
            <a:pPr lvl="1"/>
            <a:r>
              <a:rPr lang="ja-JP" altLang="en-US" sz="2000" dirty="0">
                <a:solidFill>
                  <a:schemeClr val="tx1"/>
                </a:solidFill>
              </a:rPr>
              <a:t>視覚的注意と感情</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追手門学院大学</a:t>
            </a:r>
            <a:endParaRPr lang="en-US" altLang="ja-JP" dirty="0">
              <a:solidFill>
                <a:schemeClr val="tx1"/>
              </a:solidFill>
            </a:endParaRPr>
          </a:p>
          <a:p>
            <a:pPr lvl="1"/>
            <a:r>
              <a:rPr lang="ja-JP" altLang="en-US" sz="2000" dirty="0">
                <a:solidFill>
                  <a:schemeClr val="tx1"/>
                </a:solidFill>
              </a:rPr>
              <a:t>感情と意思決定</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広島大学</a:t>
            </a:r>
            <a:endParaRPr lang="en-US" altLang="ja-JP" dirty="0">
              <a:solidFill>
                <a:schemeClr val="tx1"/>
              </a:solidFill>
            </a:endParaRPr>
          </a:p>
          <a:p>
            <a:pPr lvl="1"/>
            <a:r>
              <a:rPr lang="ja-JP" altLang="en-US" sz="2000" dirty="0">
                <a:solidFill>
                  <a:schemeClr val="tx1"/>
                </a:solidFill>
              </a:rPr>
              <a:t>内受容感覚と感情</a:t>
            </a:r>
            <a:endParaRPr lang="en-US" altLang="ja-JP" sz="2000" dirty="0">
              <a:solidFill>
                <a:schemeClr val="tx1"/>
              </a:solidFill>
            </a:endParaRPr>
          </a:p>
          <a:p>
            <a:pPr marL="0" indent="0">
              <a:buNone/>
            </a:pP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CBE636B8-7074-49A9-BC6A-9AAFF067823E}"/>
              </a:ext>
            </a:extLst>
          </p:cNvPr>
          <p:cNvSpPr>
            <a:spLocks noGrp="1"/>
          </p:cNvSpPr>
          <p:nvPr>
            <p:ph type="sldNum" sz="quarter" idx="12"/>
          </p:nvPr>
        </p:nvSpPr>
        <p:spPr/>
        <p:txBody>
          <a:bodyPr/>
          <a:lstStyle/>
          <a:p>
            <a:fld id="{0872464F-87BA-4FF8-A704-92B72BD741BD}" type="slidenum">
              <a:rPr kumimoji="1" lang="ja-JP" altLang="en-US" smtClean="0"/>
              <a:t>4</a:t>
            </a:fld>
            <a:endParaRPr kumimoji="1" lang="ja-JP" altLang="en-US"/>
          </a:p>
        </p:txBody>
      </p:sp>
    </p:spTree>
    <p:extLst>
      <p:ext uri="{BB962C8B-B14F-4D97-AF65-F5344CB8AC3E}">
        <p14:creationId xmlns:p14="http://schemas.microsoft.com/office/powerpoint/2010/main" val="3671556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垂直視差と</a:t>
            </a:r>
            <a:r>
              <a:rPr lang="ja-JP" altLang="en-US" dirty="0"/>
              <a:t>頭部中心</a:t>
            </a:r>
            <a:r>
              <a:rPr kumimoji="1" lang="ja-JP" altLang="en-US" dirty="0"/>
              <a:t>方向</a:t>
            </a:r>
          </a:p>
        </p:txBody>
      </p:sp>
      <p:sp>
        <p:nvSpPr>
          <p:cNvPr id="5" name="スライド番号プレースホルダー 4"/>
          <p:cNvSpPr>
            <a:spLocks noGrp="1"/>
          </p:cNvSpPr>
          <p:nvPr>
            <p:ph type="sldNum" sz="quarter" idx="12"/>
          </p:nvPr>
        </p:nvSpPr>
        <p:spPr/>
        <p:txBody>
          <a:bodyPr/>
          <a:lstStyle/>
          <a:p>
            <a:fld id="{983DBA4E-C18D-4183-9F2A-056318DD190E}" type="slidenum">
              <a:rPr kumimoji="1" lang="ja-JP" altLang="en-US" smtClean="0"/>
              <a:t>5</a:t>
            </a:fld>
            <a:endParaRPr kumimoji="1" lang="ja-JP" altLang="en-US" dirty="0"/>
          </a:p>
        </p:txBody>
      </p:sp>
      <p:grpSp>
        <p:nvGrpSpPr>
          <p:cNvPr id="15" name="図形グループ 14"/>
          <p:cNvGrpSpPr/>
          <p:nvPr/>
        </p:nvGrpSpPr>
        <p:grpSpPr>
          <a:xfrm>
            <a:off x="9076558" y="1825392"/>
            <a:ext cx="2837745" cy="740501"/>
            <a:chOff x="6403912" y="3149360"/>
            <a:chExt cx="2837745" cy="740501"/>
          </a:xfrm>
        </p:grpSpPr>
        <p:sp>
          <p:nvSpPr>
            <p:cNvPr id="6" name="テキスト ボックス 5"/>
            <p:cNvSpPr txBox="1"/>
            <p:nvPr/>
          </p:nvSpPr>
          <p:spPr>
            <a:xfrm>
              <a:off x="6403912" y="3334944"/>
              <a:ext cx="1304819" cy="369332"/>
            </a:xfrm>
            <a:prstGeom prst="rect">
              <a:avLst/>
            </a:prstGeom>
            <a:noFill/>
          </p:spPr>
          <p:txBody>
            <a:bodyPr wrap="square" rtlCol="0">
              <a:spAutoFit/>
            </a:bodyPr>
            <a:lstStyle/>
            <a:p>
              <a:r>
                <a:rPr lang="en-US" altLang="ja-JP" dirty="0">
                  <a:solidFill>
                    <a:srgbClr val="3366FF"/>
                  </a:solidFill>
                </a:rPr>
                <a:t>sin(</a:t>
              </a:r>
              <a:r>
                <a:rPr lang="en-US" altLang="ja-JP" dirty="0" err="1">
                  <a:solidFill>
                    <a:srgbClr val="3366FF"/>
                  </a:solidFill>
                </a:rPr>
                <a:t>γ</a:t>
              </a:r>
              <a:r>
                <a:rPr lang="en-US" altLang="ja-JP" dirty="0">
                  <a:solidFill>
                    <a:srgbClr val="3366FF"/>
                  </a:solidFill>
                </a:rPr>
                <a:t>) </a:t>
              </a:r>
              <a:r>
                <a:rPr lang="en-US" altLang="ja-JP" dirty="0"/>
                <a:t>≒  </a:t>
              </a:r>
              <a:endParaRPr lang="ja-JP" altLang="en-US" dirty="0"/>
            </a:p>
          </p:txBody>
        </p:sp>
        <p:grpSp>
          <p:nvGrpSpPr>
            <p:cNvPr id="9" name="図形グループ 8"/>
            <p:cNvGrpSpPr/>
            <p:nvPr/>
          </p:nvGrpSpPr>
          <p:grpSpPr>
            <a:xfrm>
              <a:off x="7411722" y="3149360"/>
              <a:ext cx="1829935" cy="740501"/>
              <a:chOff x="7411722" y="3149360"/>
              <a:chExt cx="1829935" cy="740501"/>
            </a:xfrm>
          </p:grpSpPr>
          <p:sp>
            <p:nvSpPr>
              <p:cNvPr id="10" name="テキスト ボックス 9"/>
              <p:cNvSpPr txBox="1"/>
              <p:nvPr/>
            </p:nvSpPr>
            <p:spPr>
              <a:xfrm>
                <a:off x="7411722" y="3149360"/>
                <a:ext cx="1829935" cy="369332"/>
              </a:xfrm>
              <a:prstGeom prst="rect">
                <a:avLst/>
              </a:prstGeom>
              <a:noFill/>
            </p:spPr>
            <p:txBody>
              <a:bodyPr wrap="square" rtlCol="0">
                <a:spAutoFit/>
              </a:bodyPr>
              <a:lstStyle/>
              <a:p>
                <a:pPr algn="ctr"/>
                <a:r>
                  <a:rPr lang="en-US" altLang="ja-JP" dirty="0">
                    <a:solidFill>
                      <a:srgbClr val="0070C0"/>
                    </a:solidFill>
                  </a:rPr>
                  <a:t>D</a:t>
                </a:r>
                <a:r>
                  <a:rPr lang="en-US" altLang="ja-JP" dirty="0"/>
                  <a:t> (</a:t>
                </a:r>
                <a:r>
                  <a:rPr lang="en-US" altLang="ja-JP" dirty="0">
                    <a:solidFill>
                      <a:srgbClr val="C00000"/>
                    </a:solidFill>
                  </a:rPr>
                  <a:t>VSR</a:t>
                </a:r>
                <a:r>
                  <a:rPr lang="en-US" altLang="ja-JP" baseline="30000" dirty="0"/>
                  <a:t>2</a:t>
                </a:r>
                <a:r>
                  <a:rPr lang="en-US" altLang="ja-JP" dirty="0"/>
                  <a:t> - 1) </a:t>
                </a:r>
                <a:endParaRPr lang="ja-JP" altLang="en-US" dirty="0"/>
              </a:p>
            </p:txBody>
          </p:sp>
          <p:sp>
            <p:nvSpPr>
              <p:cNvPr id="14" name="テキスト ボックス 13"/>
              <p:cNvSpPr txBox="1"/>
              <p:nvPr/>
            </p:nvSpPr>
            <p:spPr>
              <a:xfrm>
                <a:off x="7565665" y="3520529"/>
                <a:ext cx="1567625" cy="369332"/>
              </a:xfrm>
              <a:prstGeom prst="rect">
                <a:avLst/>
              </a:prstGeom>
              <a:noFill/>
            </p:spPr>
            <p:txBody>
              <a:bodyPr wrap="square" rtlCol="0">
                <a:spAutoFit/>
              </a:bodyPr>
              <a:lstStyle/>
              <a:p>
                <a:pPr algn="ctr"/>
                <a:r>
                  <a:rPr lang="en-US" altLang="ja-JP" dirty="0"/>
                  <a:t>I (</a:t>
                </a:r>
                <a:r>
                  <a:rPr lang="en-US" altLang="ja-JP" dirty="0">
                    <a:solidFill>
                      <a:srgbClr val="C00000"/>
                    </a:solidFill>
                  </a:rPr>
                  <a:t>VSR</a:t>
                </a:r>
                <a:r>
                  <a:rPr lang="en-US" altLang="ja-JP" baseline="30000" dirty="0"/>
                  <a:t>2</a:t>
                </a:r>
                <a:r>
                  <a:rPr lang="en-US" altLang="ja-JP" dirty="0"/>
                  <a:t> + 1) </a:t>
                </a:r>
                <a:endParaRPr lang="ja-JP" altLang="en-US" dirty="0"/>
              </a:p>
            </p:txBody>
          </p:sp>
          <p:cxnSp>
            <p:nvCxnSpPr>
              <p:cNvPr id="8" name="直線コネクタ 7"/>
              <p:cNvCxnSpPr>
                <a:cxnSpLocks/>
                <a:stCxn id="6" idx="3"/>
              </p:cNvCxnSpPr>
              <p:nvPr/>
            </p:nvCxnSpPr>
            <p:spPr>
              <a:xfrm>
                <a:off x="7708731" y="3519610"/>
                <a:ext cx="1122503" cy="9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pic>
        <p:nvPicPr>
          <p:cNvPr id="3" name="図 2"/>
          <p:cNvPicPr>
            <a:picLocks noChangeAspect="1"/>
          </p:cNvPicPr>
          <p:nvPr/>
        </p:nvPicPr>
        <p:blipFill>
          <a:blip r:embed="rId2"/>
          <a:stretch>
            <a:fillRect/>
          </a:stretch>
        </p:blipFill>
        <p:spPr>
          <a:xfrm>
            <a:off x="7549982" y="2030635"/>
            <a:ext cx="3053153" cy="1901121"/>
          </a:xfrm>
          <a:prstGeom prst="rect">
            <a:avLst/>
          </a:prstGeom>
        </p:spPr>
      </p:pic>
      <p:pic>
        <p:nvPicPr>
          <p:cNvPr id="16" name="図 15">
            <a:extLst>
              <a:ext uri="{FF2B5EF4-FFF2-40B4-BE49-F238E27FC236}">
                <a16:creationId xmlns:a16="http://schemas.microsoft.com/office/drawing/2014/main" id="{12DA9AED-DE2D-402F-9B2D-35947B70B0A5}"/>
              </a:ext>
            </a:extLst>
          </p:cNvPr>
          <p:cNvPicPr/>
          <p:nvPr/>
        </p:nvPicPr>
        <p:blipFill>
          <a:blip r:embed="rId3">
            <a:extLst>
              <a:ext uri="{28A0092B-C50C-407E-A947-70E740481C1C}">
                <a14:useLocalDpi xmlns:a14="http://schemas.microsoft.com/office/drawing/2010/main" val="0"/>
              </a:ext>
            </a:extLst>
          </a:blip>
          <a:stretch>
            <a:fillRect/>
          </a:stretch>
        </p:blipFill>
        <p:spPr>
          <a:xfrm>
            <a:off x="7738151" y="4229196"/>
            <a:ext cx="3280588" cy="2228410"/>
          </a:xfrm>
          <a:prstGeom prst="rect">
            <a:avLst/>
          </a:prstGeom>
        </p:spPr>
      </p:pic>
      <p:pic>
        <p:nvPicPr>
          <p:cNvPr id="1026" name="Picture 2" descr="Figure 5 from The Role of Vertical Disparity in Distance and Depth  Perception as Revealed by Different Stereo-Camera Configurations | Semantic  Scholar">
            <a:extLst>
              <a:ext uri="{FF2B5EF4-FFF2-40B4-BE49-F238E27FC236}">
                <a16:creationId xmlns:a16="http://schemas.microsoft.com/office/drawing/2014/main" id="{E53EA2E5-8D62-47A8-ACDB-0007328BC7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5" t="6901" r="67492" b="2861"/>
          <a:stretch/>
        </p:blipFill>
        <p:spPr bwMode="auto">
          <a:xfrm>
            <a:off x="4479262" y="1828616"/>
            <a:ext cx="2205487" cy="44109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日記] 振り返ると、3Dテレビブームは虚しかった | 思考回廊">
            <a:extLst>
              <a:ext uri="{FF2B5EF4-FFF2-40B4-BE49-F238E27FC236}">
                <a16:creationId xmlns:a16="http://schemas.microsoft.com/office/drawing/2014/main" id="{79ABA23C-1378-4088-ABDB-13DC2F4C2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65" y="2802767"/>
            <a:ext cx="3390357" cy="225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697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ctr">
            <a:normAutofit/>
          </a:bodyPr>
          <a:lstStyle/>
          <a:p>
            <a:r>
              <a:rPr lang="ja-JP" altLang="en-US" dirty="0"/>
              <a:t>頭部運動へ</a:t>
            </a:r>
            <a:r>
              <a:rPr kumimoji="1" lang="ja-JP" altLang="en-US" dirty="0"/>
              <a:t>の両眼視差の影響</a:t>
            </a:r>
          </a:p>
        </p:txBody>
      </p:sp>
      <p:sp>
        <p:nvSpPr>
          <p:cNvPr id="3" name="スライド番号プレースホルダー 2"/>
          <p:cNvSpPr>
            <a:spLocks noGrp="1"/>
          </p:cNvSpPr>
          <p:nvPr>
            <p:ph type="sldNum" sz="quarter" idx="12"/>
          </p:nvPr>
        </p:nvSpPr>
        <p:spPr/>
        <p:txBody>
          <a:bodyPr/>
          <a:lstStyle/>
          <a:p>
            <a:fld id="{983DBA4E-C18D-4183-9F2A-056318DD190E}" type="slidenum">
              <a:rPr kumimoji="1" lang="ja-JP" altLang="en-US" smtClean="0"/>
              <a:t>6</a:t>
            </a:fld>
            <a:endParaRPr kumimoji="1" lang="ja-JP" altLang="en-US" dirty="0"/>
          </a:p>
        </p:txBody>
      </p:sp>
      <p:pic>
        <p:nvPicPr>
          <p:cNvPr id="82" name="図 81">
            <a:extLst>
              <a:ext uri="{FF2B5EF4-FFF2-40B4-BE49-F238E27FC236}">
                <a16:creationId xmlns:a16="http://schemas.microsoft.com/office/drawing/2014/main" id="{03E7A447-42EB-4315-87A2-E269D49335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4879" y="2546603"/>
            <a:ext cx="3713142" cy="2957211"/>
          </a:xfrm>
          <a:prstGeom prst="rect">
            <a:avLst/>
          </a:prstGeom>
          <a:noFill/>
          <a:ln>
            <a:noFill/>
          </a:ln>
        </p:spPr>
      </p:pic>
      <p:pic>
        <p:nvPicPr>
          <p:cNvPr id="4" name="図 3">
            <a:extLst>
              <a:ext uri="{FF2B5EF4-FFF2-40B4-BE49-F238E27FC236}">
                <a16:creationId xmlns:a16="http://schemas.microsoft.com/office/drawing/2014/main" id="{0727A3E1-DD81-4769-A3C1-7E5097F59CAB}"/>
              </a:ext>
            </a:extLst>
          </p:cNvPr>
          <p:cNvPicPr>
            <a:picLocks noChangeAspect="1"/>
          </p:cNvPicPr>
          <p:nvPr/>
        </p:nvPicPr>
        <p:blipFill>
          <a:blip r:embed="rId3"/>
          <a:stretch>
            <a:fillRect/>
          </a:stretch>
        </p:blipFill>
        <p:spPr>
          <a:xfrm>
            <a:off x="4331724" y="1841345"/>
            <a:ext cx="3571733" cy="2337646"/>
          </a:xfrm>
          <a:prstGeom prst="rect">
            <a:avLst/>
          </a:prstGeom>
        </p:spPr>
      </p:pic>
      <p:pic>
        <p:nvPicPr>
          <p:cNvPr id="5" name="図 4">
            <a:extLst>
              <a:ext uri="{FF2B5EF4-FFF2-40B4-BE49-F238E27FC236}">
                <a16:creationId xmlns:a16="http://schemas.microsoft.com/office/drawing/2014/main" id="{1B84AC88-68DA-4A35-8BBE-A26529FDAEFA}"/>
              </a:ext>
            </a:extLst>
          </p:cNvPr>
          <p:cNvPicPr>
            <a:picLocks noChangeAspect="1"/>
          </p:cNvPicPr>
          <p:nvPr/>
        </p:nvPicPr>
        <p:blipFill>
          <a:blip r:embed="rId4"/>
          <a:stretch>
            <a:fillRect/>
          </a:stretch>
        </p:blipFill>
        <p:spPr>
          <a:xfrm>
            <a:off x="4598932" y="4329648"/>
            <a:ext cx="2682481" cy="2145051"/>
          </a:xfrm>
          <a:prstGeom prst="rect">
            <a:avLst/>
          </a:prstGeom>
        </p:spPr>
      </p:pic>
      <p:pic>
        <p:nvPicPr>
          <p:cNvPr id="6" name="図 5">
            <a:extLst>
              <a:ext uri="{FF2B5EF4-FFF2-40B4-BE49-F238E27FC236}">
                <a16:creationId xmlns:a16="http://schemas.microsoft.com/office/drawing/2014/main" id="{FA4B50E1-ADB5-4823-A392-83BC7A1F66C3}"/>
              </a:ext>
            </a:extLst>
          </p:cNvPr>
          <p:cNvPicPr>
            <a:picLocks noChangeAspect="1"/>
          </p:cNvPicPr>
          <p:nvPr/>
        </p:nvPicPr>
        <p:blipFill>
          <a:blip r:embed="rId5"/>
          <a:stretch>
            <a:fillRect/>
          </a:stretch>
        </p:blipFill>
        <p:spPr>
          <a:xfrm>
            <a:off x="8033847" y="2419677"/>
            <a:ext cx="4117694" cy="1409590"/>
          </a:xfrm>
          <a:prstGeom prst="rect">
            <a:avLst/>
          </a:prstGeom>
        </p:spPr>
      </p:pic>
      <p:pic>
        <p:nvPicPr>
          <p:cNvPr id="12" name="図 11">
            <a:extLst>
              <a:ext uri="{FF2B5EF4-FFF2-40B4-BE49-F238E27FC236}">
                <a16:creationId xmlns:a16="http://schemas.microsoft.com/office/drawing/2014/main" id="{AEB5C57C-DBCB-418F-B16E-1EFFD669DCD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35388" y="4178991"/>
            <a:ext cx="3571733" cy="2058162"/>
          </a:xfrm>
          <a:prstGeom prst="rect">
            <a:avLst/>
          </a:prstGeom>
          <a:noFill/>
          <a:ln>
            <a:noFill/>
          </a:ln>
        </p:spPr>
      </p:pic>
    </p:spTree>
    <p:extLst>
      <p:ext uri="{BB962C8B-B14F-4D97-AF65-F5344CB8AC3E}">
        <p14:creationId xmlns:p14="http://schemas.microsoft.com/office/powerpoint/2010/main" val="179319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t">
            <a:normAutofit/>
          </a:bodyPr>
          <a:lstStyle/>
          <a:p>
            <a:r>
              <a:rPr lang="ja-JP" altLang="en-US" dirty="0"/>
              <a:t>行動における両眼視差の働き</a:t>
            </a:r>
            <a:endParaRPr kumimoji="1" lang="ja-JP" altLang="en-US" dirty="0"/>
          </a:p>
        </p:txBody>
      </p:sp>
      <p:sp>
        <p:nvSpPr>
          <p:cNvPr id="3" name="スライド番号プレースホルダー 2"/>
          <p:cNvSpPr>
            <a:spLocks noGrp="1"/>
          </p:cNvSpPr>
          <p:nvPr>
            <p:ph type="sldNum" sz="quarter" idx="12"/>
          </p:nvPr>
        </p:nvSpPr>
        <p:spPr/>
        <p:txBody>
          <a:bodyPr/>
          <a:lstStyle/>
          <a:p>
            <a:fld id="{983DBA4E-C18D-4183-9F2A-056318DD190E}" type="slidenum">
              <a:rPr kumimoji="1" lang="ja-JP" altLang="en-US" smtClean="0"/>
              <a:t>7</a:t>
            </a:fld>
            <a:endParaRPr kumimoji="1" lang="ja-JP" altLang="en-US" dirty="0"/>
          </a:p>
        </p:txBody>
      </p:sp>
      <p:sp>
        <p:nvSpPr>
          <p:cNvPr id="4" name="テキスト ボックス 3"/>
          <p:cNvSpPr txBox="1"/>
          <p:nvPr/>
        </p:nvSpPr>
        <p:spPr>
          <a:xfrm>
            <a:off x="420290" y="3999586"/>
            <a:ext cx="492443" cy="1439072"/>
          </a:xfrm>
          <a:prstGeom prst="rect">
            <a:avLst/>
          </a:prstGeom>
          <a:noFill/>
        </p:spPr>
        <p:txBody>
          <a:bodyPr vert="eaVert" wrap="square" rtlCol="0">
            <a:spAutoFit/>
          </a:bodyPr>
          <a:lstStyle/>
          <a:p>
            <a:pPr algn="ctr"/>
            <a:r>
              <a:rPr lang="ja-JP" altLang="en-US" sz="2000" dirty="0"/>
              <a:t>視差情報</a:t>
            </a:r>
          </a:p>
        </p:txBody>
      </p:sp>
      <p:sp>
        <p:nvSpPr>
          <p:cNvPr id="5" name="右矢印 4"/>
          <p:cNvSpPr/>
          <p:nvPr/>
        </p:nvSpPr>
        <p:spPr>
          <a:xfrm rot="20221917">
            <a:off x="1115885" y="3461352"/>
            <a:ext cx="2122474" cy="1174245"/>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chemeClr val="tx1"/>
                </a:solidFill>
              </a:rPr>
              <a:t>広い視角</a:t>
            </a:r>
          </a:p>
        </p:txBody>
      </p:sp>
      <p:sp>
        <p:nvSpPr>
          <p:cNvPr id="11" name="右矢印 10"/>
          <p:cNvSpPr/>
          <p:nvPr/>
        </p:nvSpPr>
        <p:spPr>
          <a:xfrm rot="1380000">
            <a:off x="1127795" y="4838090"/>
            <a:ext cx="2122474" cy="1174245"/>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chemeClr val="tx1"/>
                </a:solidFill>
              </a:rPr>
              <a:t>狭い視角</a:t>
            </a:r>
          </a:p>
        </p:txBody>
      </p:sp>
      <p:grpSp>
        <p:nvGrpSpPr>
          <p:cNvPr id="9" name="図形グループ 8"/>
          <p:cNvGrpSpPr/>
          <p:nvPr/>
        </p:nvGrpSpPr>
        <p:grpSpPr>
          <a:xfrm>
            <a:off x="3376651" y="3112080"/>
            <a:ext cx="3710700" cy="1477328"/>
            <a:chOff x="3983172" y="3431371"/>
            <a:chExt cx="3710700" cy="1477328"/>
          </a:xfrm>
        </p:grpSpPr>
        <p:sp>
          <p:nvSpPr>
            <p:cNvPr id="17" name="テキスト ボックス 16"/>
            <p:cNvSpPr txBox="1"/>
            <p:nvPr/>
          </p:nvSpPr>
          <p:spPr>
            <a:xfrm>
              <a:off x="3983172" y="3431371"/>
              <a:ext cx="3710700" cy="400110"/>
            </a:xfrm>
            <a:prstGeom prst="rect">
              <a:avLst/>
            </a:prstGeom>
            <a:noFill/>
          </p:spPr>
          <p:txBody>
            <a:bodyPr wrap="square" rtlCol="0">
              <a:spAutoFit/>
            </a:bodyPr>
            <a:lstStyle/>
            <a:p>
              <a:r>
                <a:rPr lang="ja-JP" altLang="en-US" sz="2000" dirty="0">
                  <a:latin typeface="+mn-ea"/>
                </a:rPr>
                <a:t>自分の身体に関する情報</a:t>
              </a:r>
            </a:p>
          </p:txBody>
        </p:sp>
        <p:sp>
          <p:nvSpPr>
            <p:cNvPr id="6" name="テキスト ボックス 5"/>
            <p:cNvSpPr txBox="1"/>
            <p:nvPr/>
          </p:nvSpPr>
          <p:spPr>
            <a:xfrm>
              <a:off x="4642959" y="3893036"/>
              <a:ext cx="2108124" cy="1015663"/>
            </a:xfrm>
            <a:prstGeom prst="rect">
              <a:avLst/>
            </a:prstGeom>
            <a:noFill/>
          </p:spPr>
          <p:txBody>
            <a:bodyPr wrap="square" rtlCol="0">
              <a:spAutoFit/>
            </a:bodyPr>
            <a:lstStyle/>
            <a:p>
              <a:pPr marL="285750" indent="-285750">
                <a:buFont typeface="Arial"/>
                <a:buChar char="•"/>
              </a:pPr>
              <a:r>
                <a:rPr lang="ja-JP" altLang="en-US" sz="2000" dirty="0">
                  <a:latin typeface="+mn-ea"/>
                </a:rPr>
                <a:t>眼球方向</a:t>
              </a:r>
              <a:endParaRPr lang="en-US" altLang="ja-JP" sz="2000" dirty="0">
                <a:latin typeface="+mn-ea"/>
              </a:endParaRPr>
            </a:p>
            <a:p>
              <a:pPr marL="285750" indent="-285750">
                <a:buFont typeface="Arial"/>
                <a:buChar char="•"/>
              </a:pPr>
              <a:r>
                <a:rPr lang="ja-JP" altLang="en-US" sz="2000" dirty="0">
                  <a:latin typeface="+mn-ea"/>
                </a:rPr>
                <a:t>頭部方向</a:t>
              </a:r>
              <a:endParaRPr lang="en-US" altLang="ja-JP" sz="2000" dirty="0">
                <a:latin typeface="+mn-ea"/>
              </a:endParaRPr>
            </a:p>
            <a:p>
              <a:pPr marL="285750" indent="-285750">
                <a:buFont typeface="Arial"/>
                <a:buChar char="•"/>
              </a:pPr>
              <a:r>
                <a:rPr lang="ja-JP" altLang="en-US" sz="2000" dirty="0">
                  <a:latin typeface="+mn-ea"/>
                </a:rPr>
                <a:t>姿勢</a:t>
              </a:r>
            </a:p>
          </p:txBody>
        </p:sp>
      </p:grpSp>
      <p:grpSp>
        <p:nvGrpSpPr>
          <p:cNvPr id="10" name="図形グループ 9"/>
          <p:cNvGrpSpPr/>
          <p:nvPr/>
        </p:nvGrpSpPr>
        <p:grpSpPr>
          <a:xfrm>
            <a:off x="3630349" y="5084722"/>
            <a:ext cx="3683924" cy="1161711"/>
            <a:chOff x="3994824" y="5404012"/>
            <a:chExt cx="3683924" cy="1161711"/>
          </a:xfrm>
        </p:grpSpPr>
        <p:sp>
          <p:nvSpPr>
            <p:cNvPr id="7" name="テキスト ボックス 6"/>
            <p:cNvSpPr txBox="1"/>
            <p:nvPr/>
          </p:nvSpPr>
          <p:spPr>
            <a:xfrm>
              <a:off x="3994824" y="5404012"/>
              <a:ext cx="3683924" cy="400110"/>
            </a:xfrm>
            <a:prstGeom prst="rect">
              <a:avLst/>
            </a:prstGeom>
            <a:noFill/>
          </p:spPr>
          <p:txBody>
            <a:bodyPr wrap="square" rtlCol="0">
              <a:spAutoFit/>
            </a:bodyPr>
            <a:lstStyle/>
            <a:p>
              <a:r>
                <a:rPr lang="ja-JP" altLang="en-US" sz="2000" dirty="0">
                  <a:latin typeface="+mn-ea"/>
                </a:rPr>
                <a:t>対象に関する情報</a:t>
              </a:r>
            </a:p>
          </p:txBody>
        </p:sp>
        <p:sp>
          <p:nvSpPr>
            <p:cNvPr id="13" name="テキスト ボックス 12"/>
            <p:cNvSpPr txBox="1"/>
            <p:nvPr/>
          </p:nvSpPr>
          <p:spPr>
            <a:xfrm>
              <a:off x="4427807" y="5857837"/>
              <a:ext cx="2108124" cy="707886"/>
            </a:xfrm>
            <a:prstGeom prst="rect">
              <a:avLst/>
            </a:prstGeom>
            <a:noFill/>
          </p:spPr>
          <p:txBody>
            <a:bodyPr wrap="square" rtlCol="0">
              <a:spAutoFit/>
            </a:bodyPr>
            <a:lstStyle/>
            <a:p>
              <a:pPr marL="285750" indent="-285750">
                <a:buFont typeface="Arial"/>
                <a:buChar char="•"/>
              </a:pPr>
              <a:r>
                <a:rPr lang="ja-JP" altLang="en-US" sz="2000" dirty="0">
                  <a:latin typeface="+mn-ea"/>
                </a:rPr>
                <a:t>形状</a:t>
              </a:r>
              <a:endParaRPr lang="en-US" altLang="ja-JP" sz="2000" dirty="0">
                <a:latin typeface="+mn-ea"/>
              </a:endParaRPr>
            </a:p>
            <a:p>
              <a:pPr marL="285750" indent="-285750">
                <a:buFont typeface="Arial"/>
                <a:buChar char="•"/>
              </a:pPr>
              <a:r>
                <a:rPr lang="ja-JP" altLang="en-US" sz="2000" dirty="0">
                  <a:latin typeface="+mn-ea"/>
                </a:rPr>
                <a:t>相対的な位置</a:t>
              </a:r>
              <a:endParaRPr lang="en-US" altLang="ja-JP" sz="2000" dirty="0">
                <a:latin typeface="+mn-ea"/>
              </a:endParaRPr>
            </a:p>
          </p:txBody>
        </p:sp>
      </p:grpSp>
      <p:sp>
        <p:nvSpPr>
          <p:cNvPr id="8" name="右矢印 7"/>
          <p:cNvSpPr/>
          <p:nvPr/>
        </p:nvSpPr>
        <p:spPr>
          <a:xfrm>
            <a:off x="6720401" y="3342912"/>
            <a:ext cx="419476" cy="923330"/>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000"/>
          </a:p>
        </p:txBody>
      </p:sp>
      <p:sp>
        <p:nvSpPr>
          <p:cNvPr id="18" name="右矢印 17"/>
          <p:cNvSpPr/>
          <p:nvPr/>
        </p:nvSpPr>
        <p:spPr>
          <a:xfrm>
            <a:off x="6720401" y="5173134"/>
            <a:ext cx="419476" cy="923330"/>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000"/>
          </a:p>
        </p:txBody>
      </p:sp>
      <p:sp>
        <p:nvSpPr>
          <p:cNvPr id="12" name="正方形/長方形 11"/>
          <p:cNvSpPr/>
          <p:nvPr/>
        </p:nvSpPr>
        <p:spPr>
          <a:xfrm>
            <a:off x="7504044" y="3342912"/>
            <a:ext cx="1747898" cy="92333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rgbClr val="000000"/>
                </a:solidFill>
              </a:rPr>
              <a:t>行動</a:t>
            </a:r>
            <a:endParaRPr lang="en-US" altLang="ja-JP" sz="2000" dirty="0">
              <a:solidFill>
                <a:srgbClr val="000000"/>
              </a:solidFill>
            </a:endParaRPr>
          </a:p>
          <a:p>
            <a:pPr algn="ctr"/>
            <a:r>
              <a:rPr lang="ja-JP" altLang="en-US" sz="2000" dirty="0">
                <a:solidFill>
                  <a:srgbClr val="000000"/>
                </a:solidFill>
              </a:rPr>
              <a:t>スケーリング</a:t>
            </a:r>
          </a:p>
        </p:txBody>
      </p:sp>
      <p:sp>
        <p:nvSpPr>
          <p:cNvPr id="16" name="正方形/長方形 15"/>
          <p:cNvSpPr/>
          <p:nvPr/>
        </p:nvSpPr>
        <p:spPr>
          <a:xfrm>
            <a:off x="7976508" y="5173134"/>
            <a:ext cx="932170" cy="92333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rgbClr val="000000"/>
                </a:solidFill>
              </a:rPr>
              <a:t>知覚</a:t>
            </a:r>
          </a:p>
        </p:txBody>
      </p:sp>
      <p:grpSp>
        <p:nvGrpSpPr>
          <p:cNvPr id="19" name="グループ化 18"/>
          <p:cNvGrpSpPr/>
          <p:nvPr/>
        </p:nvGrpSpPr>
        <p:grpSpPr>
          <a:xfrm>
            <a:off x="2069600" y="1899769"/>
            <a:ext cx="8229600" cy="1017247"/>
            <a:chOff x="1163341" y="5343212"/>
            <a:chExt cx="6972129" cy="1017247"/>
          </a:xfrm>
        </p:grpSpPr>
        <p:sp>
          <p:nvSpPr>
            <p:cNvPr id="20" name="テキスト ボックス 19"/>
            <p:cNvSpPr txBox="1"/>
            <p:nvPr/>
          </p:nvSpPr>
          <p:spPr>
            <a:xfrm>
              <a:off x="1320943" y="5436541"/>
              <a:ext cx="6656924" cy="830997"/>
            </a:xfrm>
            <a:prstGeom prst="rect">
              <a:avLst/>
            </a:prstGeom>
            <a:noFill/>
          </p:spPr>
          <p:txBody>
            <a:bodyPr wrap="square" rtlCol="0">
              <a:spAutoFit/>
            </a:bodyPr>
            <a:lstStyle/>
            <a:p>
              <a:pPr algn="ctr"/>
              <a:r>
                <a:rPr lang="ja-JP" altLang="en-US" sz="2400" dirty="0">
                  <a:latin typeface="+mn-ea"/>
                </a:rPr>
                <a:t>両眼視差は広い視角では自分の体に関する情報を与え</a:t>
              </a:r>
              <a:endParaRPr lang="en-US" altLang="ja-JP" sz="2400" dirty="0">
                <a:latin typeface="+mn-ea"/>
              </a:endParaRPr>
            </a:p>
            <a:p>
              <a:pPr algn="ctr"/>
              <a:r>
                <a:rPr lang="ja-JP" altLang="en-US" sz="2400" dirty="0">
                  <a:latin typeface="+mn-ea"/>
                </a:rPr>
                <a:t>狭い視角では対象に関する情報を与える</a:t>
              </a:r>
            </a:p>
          </p:txBody>
        </p:sp>
        <p:sp>
          <p:nvSpPr>
            <p:cNvPr id="21" name="角丸四角形 20"/>
            <p:cNvSpPr/>
            <p:nvPr/>
          </p:nvSpPr>
          <p:spPr>
            <a:xfrm>
              <a:off x="1163341" y="5343212"/>
              <a:ext cx="6972129" cy="1017247"/>
            </a:xfrm>
            <a:prstGeom prst="round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400"/>
            </a:p>
          </p:txBody>
        </p:sp>
      </p:grpSp>
      <p:pic>
        <p:nvPicPr>
          <p:cNvPr id="22" name="図 21">
            <a:extLst>
              <a:ext uri="{FF2B5EF4-FFF2-40B4-BE49-F238E27FC236}">
                <a16:creationId xmlns:a16="http://schemas.microsoft.com/office/drawing/2014/main" id="{2CF72CE6-59AE-4A6B-9836-8474355B8D9E}"/>
              </a:ext>
            </a:extLst>
          </p:cNvPr>
          <p:cNvPicPr>
            <a:picLocks noChangeAspect="1"/>
          </p:cNvPicPr>
          <p:nvPr/>
        </p:nvPicPr>
        <p:blipFill>
          <a:blip r:embed="rId3"/>
          <a:stretch>
            <a:fillRect/>
          </a:stretch>
        </p:blipFill>
        <p:spPr>
          <a:xfrm>
            <a:off x="9616109" y="3637409"/>
            <a:ext cx="2299263" cy="2163425"/>
          </a:xfrm>
          <a:prstGeom prst="rect">
            <a:avLst/>
          </a:prstGeom>
        </p:spPr>
      </p:pic>
    </p:spTree>
    <p:extLst>
      <p:ext uri="{BB962C8B-B14F-4D97-AF65-F5344CB8AC3E}">
        <p14:creationId xmlns:p14="http://schemas.microsoft.com/office/powerpoint/2010/main" val="5480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lang="ja-JP" altLang="en-US" dirty="0"/>
              <a:t>現在</a:t>
            </a:r>
            <a:r>
              <a:rPr kumimoji="1" lang="ja-JP" altLang="en-US" dirty="0"/>
              <a:t>までの研究概要</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a:xfrm>
            <a:off x="1251678" y="1697208"/>
            <a:ext cx="10178322" cy="4310108"/>
          </a:xfrm>
        </p:spPr>
        <p:txBody>
          <a:bodyPr>
            <a:noAutofit/>
          </a:bodyPr>
          <a:lstStyle/>
          <a:p>
            <a:r>
              <a:rPr lang="ja-JP" altLang="en-US" dirty="0">
                <a:solidFill>
                  <a:schemeClr val="tx1"/>
                </a:solidFill>
              </a:rPr>
              <a:t>東京工業大学</a:t>
            </a:r>
            <a:endParaRPr lang="en-US" altLang="ja-JP" dirty="0">
              <a:solidFill>
                <a:schemeClr val="tx1"/>
              </a:solidFill>
            </a:endParaRPr>
          </a:p>
          <a:p>
            <a:pPr lvl="1"/>
            <a:r>
              <a:rPr lang="ja-JP" altLang="en-US" sz="2000" dirty="0">
                <a:solidFill>
                  <a:schemeClr val="tx1"/>
                </a:solidFill>
              </a:rPr>
              <a:t>視覚情報処理（両眼視差）</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情報通信研究機構</a:t>
            </a:r>
            <a:endParaRPr lang="en-US" altLang="ja-JP" dirty="0">
              <a:solidFill>
                <a:schemeClr val="tx1"/>
              </a:solidFill>
            </a:endParaRPr>
          </a:p>
          <a:p>
            <a:pPr lvl="1"/>
            <a:r>
              <a:rPr lang="ja-JP" altLang="en-US" sz="2000" dirty="0">
                <a:solidFill>
                  <a:schemeClr val="tx1"/>
                </a:solidFill>
              </a:rPr>
              <a:t>視覚的注意と感情</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追手門学院大学</a:t>
            </a:r>
            <a:endParaRPr lang="en-US" altLang="ja-JP" dirty="0">
              <a:solidFill>
                <a:schemeClr val="tx1"/>
              </a:solidFill>
            </a:endParaRPr>
          </a:p>
          <a:p>
            <a:pPr lvl="1"/>
            <a:r>
              <a:rPr lang="ja-JP" altLang="en-US" sz="2000" dirty="0">
                <a:solidFill>
                  <a:schemeClr val="tx1"/>
                </a:solidFill>
              </a:rPr>
              <a:t>感情と意思決定</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広島大学</a:t>
            </a:r>
            <a:endParaRPr lang="en-US" altLang="ja-JP" dirty="0">
              <a:solidFill>
                <a:schemeClr val="tx1"/>
              </a:solidFill>
            </a:endParaRPr>
          </a:p>
          <a:p>
            <a:pPr lvl="1"/>
            <a:r>
              <a:rPr lang="ja-JP" altLang="en-US" sz="2000" dirty="0">
                <a:solidFill>
                  <a:schemeClr val="tx1"/>
                </a:solidFill>
              </a:rPr>
              <a:t>内受容感覚と感情</a:t>
            </a:r>
            <a:endParaRPr lang="en-US" altLang="ja-JP" sz="2000" dirty="0">
              <a:solidFill>
                <a:schemeClr val="tx1"/>
              </a:solidFill>
            </a:endParaRPr>
          </a:p>
          <a:p>
            <a:pPr marL="0" indent="0">
              <a:buNone/>
            </a:pP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CBE636B8-7074-49A9-BC6A-9AAFF067823E}"/>
              </a:ext>
            </a:extLst>
          </p:cNvPr>
          <p:cNvSpPr>
            <a:spLocks noGrp="1"/>
          </p:cNvSpPr>
          <p:nvPr>
            <p:ph type="sldNum" sz="quarter" idx="12"/>
          </p:nvPr>
        </p:nvSpPr>
        <p:spPr/>
        <p:txBody>
          <a:bodyPr/>
          <a:lstStyle/>
          <a:p>
            <a:fld id="{0872464F-87BA-4FF8-A704-92B72BD741BD}" type="slidenum">
              <a:rPr kumimoji="1" lang="ja-JP" altLang="en-US" smtClean="0"/>
              <a:t>8</a:t>
            </a:fld>
            <a:endParaRPr kumimoji="1" lang="ja-JP" altLang="en-US"/>
          </a:p>
        </p:txBody>
      </p:sp>
    </p:spTree>
    <p:extLst>
      <p:ext uri="{BB962C8B-B14F-4D97-AF65-F5344CB8AC3E}">
        <p14:creationId xmlns:p14="http://schemas.microsoft.com/office/powerpoint/2010/main" val="3617697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2B1507-A697-49D3-81ED-91D49803B7AC}"/>
              </a:ext>
            </a:extLst>
          </p:cNvPr>
          <p:cNvSpPr>
            <a:spLocks noGrp="1"/>
          </p:cNvSpPr>
          <p:nvPr>
            <p:ph type="title"/>
          </p:nvPr>
        </p:nvSpPr>
        <p:spPr/>
        <p:txBody>
          <a:bodyPr anchor="t"/>
          <a:lstStyle/>
          <a:p>
            <a:r>
              <a:rPr kumimoji="1" lang="ja-JP" altLang="en-US" dirty="0"/>
              <a:t>感情と身体</a:t>
            </a:r>
          </a:p>
        </p:txBody>
      </p:sp>
      <p:pic>
        <p:nvPicPr>
          <p:cNvPr id="1028" name="Picture 4" descr="身体症状">
            <a:extLst>
              <a:ext uri="{FF2B5EF4-FFF2-40B4-BE49-F238E27FC236}">
                <a16:creationId xmlns:a16="http://schemas.microsoft.com/office/drawing/2014/main" id="{D6FAFAFD-74C6-42FD-96FF-D7CF857C1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091" y="4029490"/>
            <a:ext cx="3020270" cy="2238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40+ Free Foot Bridge &amp; Bridge Photos - Pixabay">
            <a:extLst>
              <a:ext uri="{FF2B5EF4-FFF2-40B4-BE49-F238E27FC236}">
                <a16:creationId xmlns:a16="http://schemas.microsoft.com/office/drawing/2014/main" id="{BB2A9D12-B921-4706-90D2-9BB4D4DAD6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00" b="4222"/>
          <a:stretch/>
        </p:blipFill>
        <p:spPr bwMode="auto">
          <a:xfrm>
            <a:off x="2429738" y="2403854"/>
            <a:ext cx="3482338" cy="208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728AA1F-C708-43DC-AEEF-99D8EC393153}"/>
              </a:ext>
            </a:extLst>
          </p:cNvPr>
          <p:cNvSpPr txBox="1"/>
          <p:nvPr/>
        </p:nvSpPr>
        <p:spPr>
          <a:xfrm>
            <a:off x="854210" y="2102430"/>
            <a:ext cx="1467068" cy="400110"/>
          </a:xfrm>
          <a:prstGeom prst="rect">
            <a:avLst/>
          </a:prstGeom>
          <a:noFill/>
        </p:spPr>
        <p:txBody>
          <a:bodyPr wrap="none" rtlCol="0">
            <a:spAutoFit/>
          </a:bodyPr>
          <a:lstStyle/>
          <a:p>
            <a:r>
              <a:rPr kumimoji="1" lang="ja-JP" altLang="en-US" sz="2000" dirty="0"/>
              <a:t>吊り橋効果</a:t>
            </a:r>
          </a:p>
        </p:txBody>
      </p:sp>
      <p:sp>
        <p:nvSpPr>
          <p:cNvPr id="9" name="テキスト ボックス 8">
            <a:extLst>
              <a:ext uri="{FF2B5EF4-FFF2-40B4-BE49-F238E27FC236}">
                <a16:creationId xmlns:a16="http://schemas.microsoft.com/office/drawing/2014/main" id="{F8AADC35-E2B9-4B9F-A604-7C1B4458B1F1}"/>
              </a:ext>
            </a:extLst>
          </p:cNvPr>
          <p:cNvSpPr txBox="1"/>
          <p:nvPr/>
        </p:nvSpPr>
        <p:spPr>
          <a:xfrm>
            <a:off x="6460091" y="2102430"/>
            <a:ext cx="1723549" cy="400110"/>
          </a:xfrm>
          <a:prstGeom prst="rect">
            <a:avLst/>
          </a:prstGeom>
          <a:noFill/>
        </p:spPr>
        <p:txBody>
          <a:bodyPr wrap="none" rtlCol="0">
            <a:spAutoFit/>
          </a:bodyPr>
          <a:lstStyle/>
          <a:p>
            <a:r>
              <a:rPr kumimoji="1" lang="ja-JP" altLang="en-US" sz="2000" dirty="0"/>
              <a:t>うつ病の症状</a:t>
            </a:r>
          </a:p>
        </p:txBody>
      </p:sp>
      <p:pic>
        <p:nvPicPr>
          <p:cNvPr id="3074" name="Picture 2" descr="恋愛心理学】吊り橋効果で「きっかけ」を作り出す！ | いきなりデートラボ">
            <a:extLst>
              <a:ext uri="{FF2B5EF4-FFF2-40B4-BE49-F238E27FC236}">
                <a16:creationId xmlns:a16="http://schemas.microsoft.com/office/drawing/2014/main" id="{CD5D9FE6-1045-4F8B-B57E-750B1F239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074" y="4001092"/>
            <a:ext cx="3403076" cy="19142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精神症状">
            <a:extLst>
              <a:ext uri="{FF2B5EF4-FFF2-40B4-BE49-F238E27FC236}">
                <a16:creationId xmlns:a16="http://schemas.microsoft.com/office/drawing/2014/main" id="{7059BA75-DEED-4255-AE6F-82C77A2F4C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4799" y="2116571"/>
            <a:ext cx="3020270" cy="2238863"/>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C33CBE83-F284-4B33-BE66-EB5D40B9C5DF}"/>
              </a:ext>
            </a:extLst>
          </p:cNvPr>
          <p:cNvSpPr>
            <a:spLocks noGrp="1"/>
          </p:cNvSpPr>
          <p:nvPr>
            <p:ph type="sldNum" sz="quarter" idx="12"/>
          </p:nvPr>
        </p:nvSpPr>
        <p:spPr>
          <a:xfrm>
            <a:off x="8610601" y="6302717"/>
            <a:ext cx="2819399" cy="345796"/>
          </a:xfrm>
        </p:spPr>
        <p:txBody>
          <a:bodyPr/>
          <a:lstStyle/>
          <a:p>
            <a:fld id="{0872464F-87BA-4FF8-A704-92B72BD741BD}" type="slidenum">
              <a:rPr kumimoji="1" lang="ja-JP" altLang="en-US" smtClean="0"/>
              <a:t>9</a:t>
            </a:fld>
            <a:endParaRPr kumimoji="1" lang="ja-JP" altLang="en-US"/>
          </a:p>
        </p:txBody>
      </p:sp>
    </p:spTree>
    <p:extLst>
      <p:ext uri="{BB962C8B-B14F-4D97-AF65-F5344CB8AC3E}">
        <p14:creationId xmlns:p14="http://schemas.microsoft.com/office/powerpoint/2010/main" val="2937483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バッジ">
  <a:themeElements>
    <a:clrScheme name="バッジ">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1962</TotalTime>
  <Words>1654</Words>
  <Application>Microsoft Office PowerPoint</Application>
  <PresentationFormat>ワイド画面</PresentationFormat>
  <Paragraphs>320</Paragraphs>
  <Slides>28</Slides>
  <Notes>3</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28</vt:i4>
      </vt:variant>
    </vt:vector>
  </HeadingPairs>
  <TitlesOfParts>
    <vt:vector size="38" baseType="lpstr">
      <vt:lpstr>メイリオ</vt:lpstr>
      <vt:lpstr>游ゴシック</vt:lpstr>
      <vt:lpstr>Arial</vt:lpstr>
      <vt:lpstr>Calibri</vt:lpstr>
      <vt:lpstr>Gill Sans MT</vt:lpstr>
      <vt:lpstr>Impact</vt:lpstr>
      <vt:lpstr>Tw Cen MT</vt:lpstr>
      <vt:lpstr>Wingdings</vt:lpstr>
      <vt:lpstr>回路</vt:lpstr>
      <vt:lpstr>バッジ</vt:lpstr>
      <vt:lpstr>龍谷大学 先端理工学部 電気情報通信課程 助教 公募</vt:lpstr>
      <vt:lpstr>PowerPoint プレゼンテーション</vt:lpstr>
      <vt:lpstr>現在までの研究概要</vt:lpstr>
      <vt:lpstr>現在までの研究概要</vt:lpstr>
      <vt:lpstr>垂直視差と頭部中心方向</vt:lpstr>
      <vt:lpstr>頭部運動への両眼視差の影響</vt:lpstr>
      <vt:lpstr>行動における両眼視差の働き</vt:lpstr>
      <vt:lpstr>現在までの研究概要</vt:lpstr>
      <vt:lpstr>感情と身体</vt:lpstr>
      <vt:lpstr>内受容感覚</vt:lpstr>
      <vt:lpstr>内受容感覚と感情 </vt:lpstr>
      <vt:lpstr>内受容感覚と感情 </vt:lpstr>
      <vt:lpstr>内受容感覚と感情 </vt:lpstr>
      <vt:lpstr>内受容感覚の知覚</vt:lpstr>
      <vt:lpstr>PowerPoint プレゼンテーション</vt:lpstr>
      <vt:lpstr>スマホによる日常生活の感情実験</vt:lpstr>
      <vt:lpstr>他者感情推定 </vt:lpstr>
      <vt:lpstr>他者感情推定時の身体変化</vt:lpstr>
      <vt:lpstr>瞬きの同期実験</vt:lpstr>
      <vt:lpstr>PowerPoint プレゼンテーション</vt:lpstr>
      <vt:lpstr>PowerPoint プレゼンテーション</vt:lpstr>
      <vt:lpstr>現在までの研究概要</vt:lpstr>
      <vt:lpstr>研究計画および教育の抱負</vt:lpstr>
      <vt:lpstr>感情生成における身体の意味</vt:lpstr>
      <vt:lpstr>感情推定</vt:lpstr>
      <vt:lpstr>教育の抱負</vt:lpstr>
      <vt:lpstr>教育経験</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徳島大学 大学院社会産業理工学研究部理工学域光応用系光情報システム分野 特任助教 公募</dc:title>
  <dc:creator>亮 前川</dc:creator>
  <cp:lastModifiedBy>前川 亮</cp:lastModifiedBy>
  <cp:revision>120</cp:revision>
  <dcterms:created xsi:type="dcterms:W3CDTF">2019-03-21T13:46:41Z</dcterms:created>
  <dcterms:modified xsi:type="dcterms:W3CDTF">2021-12-03T23:36:46Z</dcterms:modified>
</cp:coreProperties>
</file>